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D713D6-72F8-4179-A3BA-1B99DD09FB3F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AFF008-8B90-4291-9BB3-44B9EDF1C0C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Открытый урок английского языка в 8 классе.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/>
              <a:t>Тема</a:t>
            </a:r>
            <a:r>
              <a:rPr lang="en-US" b="1" dirty="0" smtClean="0"/>
              <a:t>: «Do you know Britain?».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ru-RU" dirty="0" smtClean="0"/>
              <a:t>Вопросы второй </a:t>
            </a:r>
            <a:r>
              <a:rPr lang="ru-RU" dirty="0" smtClean="0"/>
              <a:t>команде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How many parts are there in the United Kingdom?(4)</a:t>
            </a:r>
            <a:endParaRPr lang="ru-RU" dirty="0" smtClean="0"/>
          </a:p>
          <a:p>
            <a:pPr lvl="0"/>
            <a:r>
              <a:rPr lang="en-US" dirty="0" smtClean="0"/>
              <a:t>Who was the Leader of the Normal Conquest?(William the Conqueror)</a:t>
            </a:r>
            <a:endParaRPr lang="ru-RU" dirty="0" smtClean="0"/>
          </a:p>
          <a:p>
            <a:pPr lvl="0"/>
            <a:r>
              <a:rPr lang="en-US" dirty="0" smtClean="0"/>
              <a:t>What is the full name of the country?(the United Kingdom of Great Britain and Northern Ireland)</a:t>
            </a:r>
            <a:endParaRPr lang="ru-RU" dirty="0" smtClean="0"/>
          </a:p>
          <a:p>
            <a:r>
              <a:rPr lang="en-US" dirty="0" smtClean="0"/>
              <a:t>What was the fist most terrible prison in Great Britain?(the Tower</a:t>
            </a:r>
            <a:r>
              <a:rPr lang="en-US" dirty="0" smtClean="0"/>
              <a:t>)</a:t>
            </a:r>
            <a:endParaRPr lang="ru-RU" dirty="0" smtClean="0"/>
          </a:p>
          <a:p>
            <a:r>
              <a:rPr lang="en-US" dirty="0" smtClean="0"/>
              <a:t> </a:t>
            </a:r>
            <a:r>
              <a:rPr lang="en-US" dirty="0" smtClean="0"/>
              <a:t>Who is the architect of the famous St. Paul`s Cathedral?(Sir Christopher Wren)</a:t>
            </a:r>
            <a:endParaRPr lang="ru-RU" dirty="0" smtClean="0"/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1417638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 smtClean="0"/>
              <a:t>The </a:t>
            </a:r>
            <a:r>
              <a:rPr lang="en-US" b="1" dirty="0" smtClean="0"/>
              <a:t>third task: </a:t>
            </a:r>
            <a:r>
              <a:rPr lang="ru-RU" b="1" dirty="0" smtClean="0"/>
              <a:t>Разгадать кроссворд</a:t>
            </a:r>
            <a:r>
              <a:rPr lang="en-US" b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                </a:t>
            </a:r>
            <a:r>
              <a:rPr lang="ru-RU" dirty="0" smtClean="0"/>
              <a:t>Вопросы к кроссворду: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The ocean that washes the Brinish Isles.(Atlantic)</a:t>
            </a:r>
            <a:endParaRPr lang="ru-RU" dirty="0" smtClean="0"/>
          </a:p>
          <a:p>
            <a:pPr lvl="0"/>
            <a:r>
              <a:rPr lang="en-US" dirty="0" smtClean="0"/>
              <a:t>The capital of Britain.(London)</a:t>
            </a:r>
            <a:endParaRPr lang="ru-RU" dirty="0" smtClean="0"/>
          </a:p>
          <a:p>
            <a:pPr lvl="0"/>
            <a:r>
              <a:rPr lang="en-US" dirty="0" smtClean="0"/>
              <a:t>The smallest country of Britain.(Wales)</a:t>
            </a:r>
            <a:endParaRPr lang="ru-RU" dirty="0" smtClean="0"/>
          </a:p>
          <a:p>
            <a:pPr lvl="0"/>
            <a:r>
              <a:rPr lang="en-US" dirty="0" smtClean="0"/>
              <a:t>The name of the queen of Britain.(Elizabeth)</a:t>
            </a:r>
            <a:endParaRPr lang="ru-RU" dirty="0" smtClean="0"/>
          </a:p>
          <a:p>
            <a:pPr lvl="0"/>
            <a:r>
              <a:rPr lang="en-US" dirty="0" smtClean="0"/>
              <a:t>The symbol of England.(rose)</a:t>
            </a:r>
            <a:endParaRPr lang="ru-RU" dirty="0" smtClean="0"/>
          </a:p>
          <a:p>
            <a:pPr lvl="0"/>
            <a:r>
              <a:rPr lang="en-US" dirty="0" smtClean="0"/>
              <a:t>The country that consist of England, Scotland and Wales.(Britain)</a:t>
            </a:r>
            <a:endParaRPr lang="ru-RU" dirty="0" smtClean="0"/>
          </a:p>
          <a:p>
            <a:pPr lvl="0"/>
            <a:r>
              <a:rPr lang="en-US" dirty="0" smtClean="0"/>
              <a:t>One of the colors of the flag of Britain.(red)</a:t>
            </a:r>
            <a:endParaRPr lang="ru-RU" dirty="0" smtClean="0"/>
          </a:p>
          <a:p>
            <a:pPr lvl="0"/>
            <a:r>
              <a:rPr lang="en-US" dirty="0" smtClean="0"/>
              <a:t>The language that the English speak.(English)</a:t>
            </a:r>
            <a:endParaRPr lang="ru-RU" dirty="0" smtClean="0"/>
          </a:p>
          <a:p>
            <a:pPr lvl="0"/>
            <a:r>
              <a:rPr lang="en-US" dirty="0" smtClean="0"/>
              <a:t>The favorite English domestic animal.(dog)</a:t>
            </a:r>
            <a:endParaRPr lang="ru-RU" dirty="0" smtClean="0"/>
          </a:p>
          <a:p>
            <a:pPr lvl="0"/>
            <a:r>
              <a:rPr lang="en-US" dirty="0" smtClean="0"/>
              <a:t>The  weather in Britain.(foggy)</a:t>
            </a:r>
            <a:endParaRPr lang="ru-RU" dirty="0" smtClean="0"/>
          </a:p>
          <a:p>
            <a:pPr lvl="0"/>
            <a:r>
              <a:rPr lang="en-US" dirty="0" smtClean="0"/>
              <a:t>The widest river in Britain.(Thames)             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Подводим результаты.</a:t>
            </a:r>
            <a:r>
              <a:rPr lang="en-US" dirty="0" smtClean="0"/>
              <a:t>       </a:t>
            </a:r>
            <a:endParaRPr lang="ru-RU" dirty="0" smtClean="0"/>
          </a:p>
          <a:p>
            <a:pPr lvl="0"/>
            <a:r>
              <a:rPr lang="en-US" dirty="0" smtClean="0"/>
              <a:t>    </a:t>
            </a:r>
            <a:r>
              <a:rPr lang="ru-RU" dirty="0" smtClean="0"/>
              <a:t>Считаем баллы.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Повторяем достопримечательности Лондона, опираясь на картинки.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Начало урока: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What is the date of today?(</a:t>
            </a:r>
            <a:r>
              <a:rPr lang="ru-RU" dirty="0" smtClean="0"/>
              <a:t>дата</a:t>
            </a:r>
            <a:r>
              <a:rPr lang="en-US" dirty="0" smtClean="0"/>
              <a:t>)</a:t>
            </a:r>
            <a:endParaRPr lang="ru-RU" dirty="0" smtClean="0"/>
          </a:p>
          <a:p>
            <a:pPr lvl="0"/>
            <a:r>
              <a:rPr lang="en-US" dirty="0" smtClean="0"/>
              <a:t>Our topic is about Britain.(</a:t>
            </a:r>
            <a:r>
              <a:rPr lang="ru-RU" dirty="0" smtClean="0"/>
              <a:t>тема</a:t>
            </a:r>
            <a:r>
              <a:rPr lang="en-US" dirty="0" smtClean="0"/>
              <a:t>)</a:t>
            </a:r>
            <a:endParaRPr lang="ru-RU" dirty="0" smtClean="0"/>
          </a:p>
          <a:p>
            <a:pPr lvl="0"/>
            <a:r>
              <a:rPr lang="en-US" dirty="0" smtClean="0"/>
              <a:t>We must divide into two teams.(</a:t>
            </a:r>
            <a:r>
              <a:rPr lang="ru-RU" dirty="0" smtClean="0"/>
              <a:t>делимся на две команды</a:t>
            </a:r>
            <a:r>
              <a:rPr lang="en-US" dirty="0" smtClean="0"/>
              <a:t>). </a:t>
            </a:r>
            <a:r>
              <a:rPr lang="ru-RU" dirty="0" err="1" smtClean="0"/>
              <a:t>Закаждый</a:t>
            </a:r>
            <a:r>
              <a:rPr lang="ru-RU" dirty="0" smtClean="0"/>
              <a:t> правильный ответ 1 балл.</a:t>
            </a:r>
          </a:p>
          <a:p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>The first task: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</a:t>
            </a:r>
            <a:r>
              <a:rPr lang="en-US" dirty="0" smtClean="0"/>
              <a:t>to describe the picture</a:t>
            </a:r>
            <a:r>
              <a:rPr lang="ru-RU" dirty="0" smtClean="0"/>
              <a:t>( ученики  должны описать  одну из картинок, около 7 предложений, опираясь на данные им картинки)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Наталья\Desktop\лондон\IMG_20220315_13091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772816"/>
            <a:ext cx="5040560" cy="4536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Наталья\Desktop\лондон\IMG_20220315_130906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844824"/>
            <a:ext cx="5112568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Наталья\Desktop\лондон\IMG_20220315_130916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844824"/>
            <a:ext cx="5400600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Наталья\Desktop\лондон\IMG_20220315_130914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420888"/>
            <a:ext cx="4752528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1844824"/>
            <a:ext cx="8229600" cy="4525963"/>
          </a:xfrm>
        </p:spPr>
        <p:txBody>
          <a:bodyPr/>
          <a:lstStyle/>
          <a:p>
            <a:pPr lvl="0"/>
            <a:r>
              <a:rPr lang="en-US" b="1" dirty="0" smtClean="0"/>
              <a:t>The second task: «Do you remember?»</a:t>
            </a:r>
            <a:endParaRPr lang="ru-RU" dirty="0" smtClean="0"/>
          </a:p>
          <a:p>
            <a:r>
              <a:rPr lang="ru-RU" dirty="0" smtClean="0"/>
              <a:t>Вопросы первой команде</a:t>
            </a:r>
            <a:r>
              <a:rPr lang="en-US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How many parts of the country are situated on the island of Great Britain?(3)</a:t>
            </a:r>
            <a:endParaRPr lang="ru-RU" dirty="0" smtClean="0"/>
          </a:p>
          <a:p>
            <a:pPr lvl="0"/>
            <a:r>
              <a:rPr lang="en-US" dirty="0" smtClean="0"/>
              <a:t>What river is the capital situated on?(on the Thames)</a:t>
            </a:r>
            <a:endParaRPr lang="ru-RU" dirty="0" smtClean="0"/>
          </a:p>
          <a:p>
            <a:pPr lvl="0"/>
            <a:r>
              <a:rPr lang="en-US" dirty="0" smtClean="0"/>
              <a:t>Who is officially the head of the country?(Queen Elizabeth2)</a:t>
            </a:r>
            <a:endParaRPr lang="ru-RU" dirty="0" smtClean="0"/>
          </a:p>
          <a:p>
            <a:pPr lvl="0"/>
            <a:r>
              <a:rPr lang="en-US" dirty="0" smtClean="0"/>
              <a:t>What is the seat of the British government?(the Houses of Parliament)</a:t>
            </a:r>
            <a:endParaRPr lang="ru-RU" dirty="0" smtClean="0"/>
          </a:p>
          <a:p>
            <a:pPr lvl="0"/>
            <a:r>
              <a:rPr lang="en-US" dirty="0" smtClean="0"/>
              <a:t>Who is the National Hero of Britain, the defender of poor people?(Robin Hood)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360</Words>
  <Application>Microsoft Office PowerPoint</Application>
  <PresentationFormat>Экран (4:3)</PresentationFormat>
  <Paragraphs>37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Открытый урок английского языка в 8 классе. </vt:lpstr>
      <vt:lpstr>Начало урока: </vt:lpstr>
      <vt:lpstr>The first task: </vt:lpstr>
      <vt:lpstr>Слайд 4</vt:lpstr>
      <vt:lpstr>Слайд 5</vt:lpstr>
      <vt:lpstr>Слайд 6</vt:lpstr>
      <vt:lpstr>Слайд 7</vt:lpstr>
      <vt:lpstr>Слайд 8</vt:lpstr>
      <vt:lpstr>Слайд 9</vt:lpstr>
      <vt:lpstr> Вопросы второй команде:</vt:lpstr>
      <vt:lpstr> The third task: Разгадать кроссворд.                 Вопросы к кроссворду:  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Открытый урок английского языка в 8 классе. </dc:title>
  <dc:creator>Наталья</dc:creator>
  <cp:lastModifiedBy>Наталья</cp:lastModifiedBy>
  <cp:revision>2</cp:revision>
  <dcterms:created xsi:type="dcterms:W3CDTF">2022-05-18T03:42:16Z</dcterms:created>
  <dcterms:modified xsi:type="dcterms:W3CDTF">2022-05-18T03:58:36Z</dcterms:modified>
</cp:coreProperties>
</file>