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9" r:id="rId4"/>
    <p:sldId id="265" r:id="rId5"/>
    <p:sldId id="266" r:id="rId6"/>
    <p:sldId id="280" r:id="rId7"/>
    <p:sldId id="267" r:id="rId8"/>
    <p:sldId id="268" r:id="rId9"/>
    <p:sldId id="272" r:id="rId10"/>
    <p:sldId id="269" r:id="rId11"/>
    <p:sldId id="273" r:id="rId12"/>
    <p:sldId id="270" r:id="rId13"/>
    <p:sldId id="274" r:id="rId14"/>
    <p:sldId id="276" r:id="rId15"/>
    <p:sldId id="277" r:id="rId16"/>
    <p:sldId id="278" r:id="rId17"/>
    <p:sldId id="260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8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8" y="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764704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555" y="1556792"/>
            <a:ext cx="8420100" cy="19193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b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монеткой </a:t>
            </a:r>
            <a:b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стране </a:t>
            </a:r>
            <a:b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Экономград</a:t>
            </a:r>
            <a:r>
              <a:rPr lang="ru-RU" sz="6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Desktop\бумажник-монеток-полный-23635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3789040"/>
            <a:ext cx="1828800" cy="183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нам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деньги?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829528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92696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o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89" y="3379735"/>
            <a:ext cx="2980847" cy="24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iggy-bank-26111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47" y="3053070"/>
            <a:ext cx="2179637" cy="246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epozitmin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19" y="683068"/>
            <a:ext cx="3161928" cy="258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kisspng-olimpic-saluzzo-computer-icons-money-cash-payment-5af50f25885208.08623294152600963755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3053070"/>
            <a:ext cx="2167219" cy="28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44_статья_html_5710256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34" y="815182"/>
            <a:ext cx="3607379" cy="2109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кто из Вас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знает, за что можно получить деньги?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259278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92696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Rost-zarpl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795338"/>
            <a:ext cx="4680520" cy="3137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ccbb02be1d3607f85e850500e0702edc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908720"/>
            <a:ext cx="4523978" cy="3289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выплата пенси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3789040"/>
            <a:ext cx="5097760" cy="23303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49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60576" y="836278"/>
            <a:ext cx="6048672" cy="385718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молодцы, такие маленькие, а уже знаете, что такое доход и расход! Я думаю, что Вы готовы стать настоящими помощниками для своих родителей в процессе экономии семейного бюджета.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Готовы!</a:t>
            </a:r>
          </a:p>
        </p:txBody>
      </p:sp>
    </p:spTree>
    <p:extLst>
      <p:ext uri="{BB962C8B-B14F-4D97-AF65-F5344CB8AC3E}">
        <p14:creationId xmlns="" xmlns:p14="http://schemas.microsoft.com/office/powerpoint/2010/main" val="4210687524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60576" y="836278"/>
            <a:ext cx="6048672" cy="385718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желаю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удачи в работе пока, пока!</a:t>
            </a:r>
          </a:p>
        </p:txBody>
      </p:sp>
    </p:spTree>
    <p:extLst>
      <p:ext uri="{BB962C8B-B14F-4D97-AF65-F5344CB8AC3E}">
        <p14:creationId xmlns="" xmlns:p14="http://schemas.microsoft.com/office/powerpoint/2010/main" val="3912780542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21-10-12-05-50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124744"/>
            <a:ext cx="6834336" cy="439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58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8813934"/>
              </p:ext>
            </p:extLst>
          </p:nvPr>
        </p:nvGraphicFramePr>
        <p:xfrm>
          <a:off x="881035" y="116633"/>
          <a:ext cx="8215369" cy="6775223"/>
        </p:xfrm>
        <a:graphic>
          <a:graphicData uri="http://schemas.openxmlformats.org/drawingml/2006/table">
            <a:tbl>
              <a:tblPr firstRow="1" firstCol="1" bandRow="1"/>
              <a:tblGrid>
                <a:gridCol w="3271624"/>
                <a:gridCol w="1731839"/>
                <a:gridCol w="3211906"/>
              </a:tblGrid>
              <a:tr h="562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изготовления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Схема сборки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Материалы и инструменты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Берем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 на котором наклеен двухсторонний скотч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диск, двухсторонний скотч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Снимаем верхнюю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пленку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диск, двухсторонний скотч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Крепим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диску  пластиковый стаканчик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диск, двухсторонний скотч, пластиковый стаканчик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Украшаем 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подставку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диск, двухсторонний скотч, пластиковый стаканчик, цветная бумага, клей карандаш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Nalune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4" descr="IMG_20211013_105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17" y="834940"/>
            <a:ext cx="1728192" cy="1363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7" descr="IMG_20211013_105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43" y="2348880"/>
            <a:ext cx="1728191" cy="125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8" descr="IMG_20211013_1056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40" y="3789040"/>
            <a:ext cx="1684799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IMG_20211013_1119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5498146"/>
            <a:ext cx="1728192" cy="1324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764704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555" y="1556792"/>
            <a:ext cx="8420100" cy="19193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 экономической грамотности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 умения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экономить, </a:t>
            </a:r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конструирования игрушек из нетрадиционного материала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Desktop\бумажник-монеток-полный-23635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4005064"/>
            <a:ext cx="1828800" cy="183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9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2" y="642918"/>
            <a:ext cx="849694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</a:t>
            </a:r>
            <a:endParaRPr lang="ru-RU" dirty="0"/>
          </a:p>
        </p:txBody>
      </p:sp>
      <p:pic>
        <p:nvPicPr>
          <p:cNvPr id="1026" name="Picture 2" descr="C:\Users\Ирина\Downloads\4e4a100efa02eb42f118bdec9b29ad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49" y="1714488"/>
            <a:ext cx="7938390" cy="42288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5546" y="92867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«</a:t>
            </a:r>
            <a:r>
              <a:rPr lang="ru-RU" sz="3200" dirty="0" err="1" smtClean="0">
                <a:solidFill>
                  <a:srgbClr val="0000FF"/>
                </a:solidFill>
                <a:latin typeface="Comic Sans MS" pitchFamily="66" charset="0"/>
              </a:rPr>
              <a:t>Экономград</a:t>
            </a:r>
            <a:r>
              <a:rPr lang="ru-RU" sz="3200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6596074" y="100010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92696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1701" y="1490665"/>
            <a:ext cx="5262599" cy="3876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1710879"/>
      </p:ext>
    </p:extLst>
  </p:cSld>
  <p:clrMapOvr>
    <a:masterClrMapping/>
  </p:clrMapOvr>
  <p:transition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задавать Вам вопросы в СМС сообщениях, договорились?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469219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  Ребята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что Вы можете рассказать о деньгах?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469219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кто знает,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деньги, которыми мы пользуемся?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279603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большой-пец-руки-монетки-вверх-2058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608" y="3429000"/>
            <a:ext cx="3250428" cy="257176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96816" y="908720"/>
            <a:ext cx="5616624" cy="33792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81000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olorful-background-2650395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krasivie-fony-dlya-prezentacii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92696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091952"/>
            <a:ext cx="3528393" cy="467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gO5P9rdge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091952"/>
            <a:ext cx="3816424" cy="467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188</Words>
  <Application>Microsoft Office PowerPoint</Application>
  <PresentationFormat>Лист A4 (210x297 мм)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«Путешествие  с монеткой  по стране  Экономград»</vt:lpstr>
      <vt:lpstr> Цель: Развитие познавательной активности по финансово- экономической грамотности грамотности, умения экономить, путём конструирования игрушек из нетрадиционного материала</vt:lpstr>
      <vt:lpstr>Эконом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 монеткой</dc:title>
  <dc:creator>Ирина</dc:creator>
  <cp:lastModifiedBy>Ирина</cp:lastModifiedBy>
  <cp:revision>39</cp:revision>
  <dcterms:created xsi:type="dcterms:W3CDTF">2021-10-12T04:16:00Z</dcterms:created>
  <dcterms:modified xsi:type="dcterms:W3CDTF">2021-12-10T01:26:52Z</dcterms:modified>
</cp:coreProperties>
</file>