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56" r:id="rId4"/>
    <p:sldId id="277" r:id="rId5"/>
    <p:sldId id="257" r:id="rId6"/>
    <p:sldId id="260" r:id="rId7"/>
    <p:sldId id="274" r:id="rId8"/>
    <p:sldId id="295" r:id="rId9"/>
    <p:sldId id="293" r:id="rId10"/>
    <p:sldId id="281" r:id="rId11"/>
    <p:sldId id="289" r:id="rId12"/>
    <p:sldId id="266" r:id="rId13"/>
    <p:sldId id="280" r:id="rId14"/>
    <p:sldId id="294" r:id="rId15"/>
    <p:sldId id="292" r:id="rId16"/>
    <p:sldId id="275" r:id="rId17"/>
    <p:sldId id="270" r:id="rId18"/>
    <p:sldId id="291" r:id="rId19"/>
    <p:sldId id="283" r:id="rId20"/>
    <p:sldId id="284" r:id="rId21"/>
    <p:sldId id="285" r:id="rId22"/>
    <p:sldId id="286" r:id="rId23"/>
    <p:sldId id="287" r:id="rId24"/>
    <p:sldId id="288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4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4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6"/>
            <a:ext cx="502920" cy="300831"/>
          </a:xfrm>
        </p:spPr>
        <p:txBody>
          <a:bodyPr/>
          <a:lstStyle/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6" y="9381"/>
            <a:ext cx="2672861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7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6" y="4948409"/>
            <a:ext cx="2672861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6CAD237-48B1-40C5-B370-EF1DEC4E1C7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D5278A-110F-4640-A7C8-285AE26D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61;&#1054;&#1050;&#1050;&#1059;%20+%20&#1084;&#1086;&#1081;\&#1059;&#1088;&#1086;&#1082;%20&#1061;&#1086;&#1082;&#1082;&#1091;\sakur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1;&#1054;&#1050;&#1050;&#1059;%20+%20&#1084;&#1086;&#1081;\&#1059;&#1088;&#1086;&#1082;%20&#1061;&#1086;&#1082;&#1082;&#1091;\kabuki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1;&#1054;&#1050;&#1050;&#1059;%20+%20&#1084;&#1086;&#1081;\&#1059;&#1088;&#1086;&#1082;%20&#1061;&#1086;&#1082;&#1082;&#1091;\kabuki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1;&#1054;&#1050;&#1050;&#1059;%20+%20&#1084;&#1086;&#1081;\&#1059;&#1088;&#1086;&#1082;%20&#1061;&#1086;&#1082;&#1082;&#1091;\sakura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603456" cy="515719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Такой </a:t>
            </a:r>
            <a:r>
              <a:rPr lang="ru-RU" sz="9600" b="1" dirty="0" smtClean="0">
                <a:solidFill>
                  <a:schemeClr val="tx1"/>
                </a:solidFill>
              </a:rPr>
              <a:t>незнакомый знакомый МИР…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221088"/>
            <a:ext cx="7343824" cy="263691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Автор: Кармаева Г.А.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МБОУ «СОШ № 46»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Братск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saku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34570e4403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29132"/>
            <a:ext cx="857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И поля, и горы</a:t>
            </a:r>
          </a:p>
          <a:p>
            <a:r>
              <a:rPr lang="ru-RU" sz="4800" b="1" dirty="0" smtClean="0"/>
              <a:t>Снег тихонько всё украл.</a:t>
            </a:r>
          </a:p>
          <a:p>
            <a:r>
              <a:rPr lang="ru-RU" sz="4800" b="1" dirty="0" smtClean="0"/>
              <a:t>Сразу стало пусто…</a:t>
            </a:r>
            <a:r>
              <a:rPr lang="ru-RU" sz="2000" b="1" dirty="0" smtClean="0"/>
              <a:t>ДЗЁСО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-1000155"/>
            <a:ext cx="8229600" cy="74549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i="1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ru-RU" sz="3600" b="1" i="1" dirty="0" smtClean="0"/>
          </a:p>
          <a:p>
            <a:pPr>
              <a:buFont typeface="Wingdings" pitchFamily="2" charset="2"/>
              <a:buChar char="q"/>
            </a:pPr>
            <a:r>
              <a:rPr lang="ru-RU" sz="4400" b="1" i="1" dirty="0" smtClean="0"/>
              <a:t>* Одна лишь деталь, предмет должны дать представление о всей картине.</a:t>
            </a:r>
          </a:p>
          <a:p>
            <a:pPr>
              <a:buFont typeface="Wingdings" pitchFamily="2" charset="2"/>
              <a:buChar char="q"/>
            </a:pPr>
            <a:r>
              <a:rPr lang="ru-RU" sz="4400" b="1" i="1" dirty="0" smtClean="0"/>
              <a:t>*В этих стихах нет ничего лишнего, всё просто. Это умение сказать многое в немногих словах.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047f_71b3c2d8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285728"/>
            <a:ext cx="4214810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8229600" cy="180418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Родина </a:t>
            </a:r>
            <a:r>
              <a:rPr lang="ru-RU" sz="6000" b="1" dirty="0" err="1" smtClean="0"/>
              <a:t>хокку</a:t>
            </a:r>
            <a:r>
              <a:rPr lang="ru-RU" sz="6000" b="1" dirty="0" smtClean="0"/>
              <a:t>- </a:t>
            </a:r>
            <a:r>
              <a:rPr lang="ru-RU" sz="9600" b="1" dirty="0" smtClean="0"/>
              <a:t>Япония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/>
              <a:t>- </a:t>
            </a:r>
            <a:r>
              <a:rPr lang="ru-RU" sz="4000" b="1" dirty="0" smtClean="0"/>
              <a:t>Как вы думаете, почему такой миниатюрный жанр, как </a:t>
            </a:r>
            <a:r>
              <a:rPr lang="ru-RU" sz="4000" b="1" dirty="0" err="1" smtClean="0"/>
              <a:t>хокку</a:t>
            </a:r>
            <a:r>
              <a:rPr lang="ru-RU" sz="4000" b="1" dirty="0" smtClean="0"/>
              <a:t>, зародился именно в Японии?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                    </a:t>
            </a:r>
            <a:r>
              <a:rPr lang="ru-RU" sz="6000" b="1" dirty="0" smtClean="0">
                <a:solidFill>
                  <a:srgbClr val="FFFF00"/>
                </a:solidFill>
              </a:rPr>
              <a:t>БОНСАЙ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3183624" cy="29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479366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428737"/>
            <a:ext cx="1928826" cy="26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2805115"/>
            <a:ext cx="2357450" cy="205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9" y="2826397"/>
            <a:ext cx="2714612" cy="403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kabu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40163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267493"/>
            <a:ext cx="9329774" cy="139903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НЕЦКЕ</a:t>
            </a:r>
            <a:endParaRPr lang="ru-RU" sz="88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3" y="285729"/>
            <a:ext cx="571500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0922d26e3149398a594e634200927f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43240" y="0"/>
            <a:ext cx="585788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67494"/>
            <a:ext cx="9115460" cy="1875623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ХОККУ </a:t>
            </a:r>
            <a:br>
              <a:rPr lang="ru-RU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9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Гелечка\Мои документы\Мои рисунки\картинки всякие\Азия\GLDFIS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3"/>
            <a:ext cx="7643866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Придумай шуточное ХОККУ!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883196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Жили______________________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ДВЕ________________________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ОДНА_____, ДРУГАЯ__________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12088" cy="6241327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</a:rPr>
              <a:t>Стихи в жанре хокку передают гармонию отношений человека и природы, А законам красоты и гармонии следует учиться. </a:t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/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>Всматривайтесь в малое - и вы увидите великое.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80e100ab87e72391d6251a4db3633b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70712" y="2786059"/>
            <a:ext cx="2773288" cy="245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kebana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286348" y="0"/>
            <a:ext cx="3857652" cy="4866576"/>
          </a:xfrm>
          <a:ln w="3810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6" name="Рисунок 5" descr="ikebana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929222" cy="5357851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ИКЕБАНА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1255461142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57556" y="4214796"/>
            <a:ext cx="3588951" cy="2643205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8" name="kabu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ИЕРОГЛИФЫ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Гелечка\Мои документы\Мои рисунки\картинки всякие\Азия\HBOX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81"/>
            <a:ext cx="5357818" cy="5357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34570e4403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007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НЕОБЫЧНОЕ В ОБЫЧНОМ</a:t>
            </a:r>
            <a:r>
              <a:rPr lang="ru-RU" sz="5400" b="1" dirty="0" smtClean="0"/>
              <a:t>…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7200" b="1" dirty="0" smtClean="0">
                <a:solidFill>
                  <a:srgbClr val="FFFF00"/>
                </a:solidFill>
              </a:rPr>
              <a:t>ПАГОДА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Гелечка\Мои документы\Мои рисунки\картинки всякие\Азия\LPAGO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33"/>
            <a:ext cx="5072066" cy="507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РИС</a:t>
            </a:r>
            <a:endParaRPr lang="ru-RU" sz="96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Гелечка\Мои документы\Мои рисунки\картинки всякие\Азия\PERSON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54" y="1"/>
            <a:ext cx="4643446" cy="4643447"/>
          </a:xfrm>
          <a:prstGeom prst="rect">
            <a:avLst/>
          </a:prstGeom>
          <a:noFill/>
        </p:spPr>
      </p:pic>
      <p:pic>
        <p:nvPicPr>
          <p:cNvPr id="1026" name="Picture 2" descr="C:\Documents and Settings\Гелечка\Мои документы\Мои рисунки\картинки всякие\Азия\BREAKF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9600" b="1" dirty="0" smtClean="0">
                <a:solidFill>
                  <a:srgbClr val="FFFF00"/>
                </a:solidFill>
              </a:rPr>
              <a:t>?</a:t>
            </a:r>
            <a:endParaRPr lang="ru-RU" sz="96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Гелечка\Мои документы\Мои рисунки\картинки всякие\Азия\PORCEL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10"/>
            <a:ext cx="4929190" cy="4929191"/>
          </a:xfrm>
          <a:prstGeom prst="rect">
            <a:avLst/>
          </a:prstGeom>
          <a:noFill/>
        </p:spPr>
      </p:pic>
      <p:pic>
        <p:nvPicPr>
          <p:cNvPr id="6147" name="Picture 3" descr="C:\Documents and Settings\Гелечка\Мои документы\Мои рисунки\картинки всякие\Азия\PORCE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Японские сандалии - ГЭТА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Гелечка\Мои документы\Мои рисунки\картинки всякие\Азия\JWALK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10"/>
            <a:ext cx="4929190" cy="492919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8685" y="4143381"/>
            <a:ext cx="391531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?</a:t>
            </a:r>
            <a:endParaRPr lang="ru-RU" sz="96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Гелечка\Мои документы\Мои рисунки\картинки всякие\Азия\JLADY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71554"/>
            <a:ext cx="5786446" cy="5786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571472" y="5214951"/>
            <a:ext cx="7086600" cy="1181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Сакура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>
                        <a:alpha val="69000"/>
                      </a:srgbClr>
                    </a:gs>
                    <a:gs pos="100000">
                      <a:srgbClr val="00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.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FF00">
                      <a:alpha val="69000"/>
                    </a:srgbClr>
                  </a:gs>
                  <a:gs pos="100000">
                    <a:srgbClr val="00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074" name="Picture 2" descr="C:\Documents and Settings\Гелечка\Мои документы\Мои рисунки\картинки всякие\Азия\BRAN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74" y="3786189"/>
            <a:ext cx="1785926" cy="30718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143512"/>
            <a:ext cx="8458200" cy="1428760"/>
          </a:xfrm>
        </p:spPr>
        <p:txBody>
          <a:bodyPr>
            <a:noAutofit/>
          </a:bodyPr>
          <a:lstStyle/>
          <a:p>
            <a:endParaRPr lang="ru-RU" sz="8000" b="1" i="1" u="sng" dirty="0" smtClean="0">
              <a:solidFill>
                <a:srgbClr val="C0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14291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 тайны, что нас окружают,</a:t>
            </a:r>
            <a:endParaRPr kumimoji="0" lang="ru-RU" sz="4400" b="1" i="1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каждому дано познать…</a:t>
            </a:r>
            <a:endParaRPr kumimoji="0" lang="ru-RU" sz="4400" b="1" i="1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а поэт, художни</a:t>
            </a:r>
            <a:r>
              <a:rPr kumimoji="0" lang="ru-RU" sz="4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помогают,</a:t>
            </a:r>
            <a:endParaRPr kumimoji="0" lang="ru-RU" sz="4400" b="1" i="1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чудеса охотно открывают.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нам с тобою нужно их понять…</a:t>
            </a:r>
            <a:endParaRPr kumimoji="0" lang="ru-RU" sz="4400" b="1" i="1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7" name="Picture 3" descr="C:\Documents and Settings\Гелечка\Мои документы\Мои рисунки\картинки всякие\Азия\CSC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22" y="4786322"/>
            <a:ext cx="2071678" cy="2071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3867124" cy="4286256"/>
          </a:xfrm>
          <a:prstGeom prst="rect">
            <a:avLst/>
          </a:prstGeom>
          <a:noFill/>
        </p:spPr>
      </p:pic>
      <p:sp>
        <p:nvSpPr>
          <p:cNvPr id="3277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"/>
            <a:ext cx="8429652" cy="61261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</a:t>
            </a:r>
            <a:r>
              <a:rPr lang="ru-RU" sz="6000" b="1" dirty="0">
                <a:latin typeface="Monotype Corsiva" pitchFamily="66" charset="0"/>
              </a:rPr>
              <a:t>Я поднялся на холм,</a:t>
            </a:r>
            <a:br>
              <a:rPr lang="ru-RU" sz="6000" b="1" dirty="0">
                <a:latin typeface="Monotype Corsiva" pitchFamily="66" charset="0"/>
              </a:rPr>
            </a:br>
            <a:r>
              <a:rPr lang="ru-RU" sz="6000" b="1" dirty="0">
                <a:latin typeface="Monotype Corsiva" pitchFamily="66" charset="0"/>
              </a:rPr>
              <a:t>Полон грусти - и что же: </a:t>
            </a:r>
            <a:br>
              <a:rPr lang="ru-RU" sz="6000" b="1" dirty="0">
                <a:latin typeface="Monotype Corsiva" pitchFamily="66" charset="0"/>
              </a:rPr>
            </a:br>
            <a:r>
              <a:rPr lang="ru-RU" sz="6000" b="1" dirty="0">
                <a:latin typeface="Monotype Corsiva" pitchFamily="66" charset="0"/>
              </a:rPr>
              <a:t>Там шиповник в цвету! </a:t>
            </a:r>
          </a:p>
          <a:p>
            <a:pPr>
              <a:buFontTx/>
              <a:buNone/>
            </a:pP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ost-8908-12368748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85729"/>
            <a:ext cx="8429684" cy="6143668"/>
          </a:xfrm>
          <a:ln w="38100"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9"/>
            <a:ext cx="8929718" cy="2071703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/>
            </a:r>
            <a:br>
              <a:rPr lang="ru-RU" sz="8000" b="1" i="1" dirty="0" smtClean="0">
                <a:solidFill>
                  <a:srgbClr val="7030A0"/>
                </a:solidFill>
              </a:rPr>
            </a:br>
            <a:r>
              <a:rPr lang="ru-RU" sz="8000" b="1" i="1" dirty="0" smtClean="0">
                <a:solidFill>
                  <a:srgbClr val="7030A0"/>
                </a:solidFill>
              </a:rPr>
              <a:t>ХОККУ</a:t>
            </a:r>
            <a:r>
              <a:rPr lang="ru-RU" sz="8000" b="1" i="1" dirty="0" smtClean="0"/>
              <a:t>     </a:t>
            </a:r>
            <a:r>
              <a:rPr lang="ru-RU" sz="8000" b="1" i="1" dirty="0" smtClean="0">
                <a:solidFill>
                  <a:srgbClr val="7030A0"/>
                </a:solidFill>
              </a:rPr>
              <a:t> </a:t>
            </a:r>
            <a:r>
              <a:rPr lang="ja-JP" altLang="en-US" sz="8000" dirty="0" smtClean="0">
                <a:solidFill>
                  <a:srgbClr val="7030A0"/>
                </a:solidFill>
              </a:rPr>
              <a:t>俳句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b="1" i="1" dirty="0"/>
          </a:p>
        </p:txBody>
      </p:sp>
      <p:pic>
        <p:nvPicPr>
          <p:cNvPr id="4" name="Рисунок 3" descr="1227609707_23771123_xma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6" y="2071677"/>
            <a:ext cx="2648323" cy="4214843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543306_1258989821_19874_5403_72885_dzen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58082" y="1"/>
            <a:ext cx="1785918" cy="3009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67493"/>
            <a:ext cx="8972584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Особенность ХОККУ (ХАЙКУ):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686800" cy="4929223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4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</a:rPr>
              <a:t>строятся на соотнесении человека и мира природы</a:t>
            </a:r>
          </a:p>
          <a:p>
            <a:endParaRPr lang="ru-RU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tx1">
                    <a:lumMod val="95000"/>
                  </a:schemeClr>
                </a:solidFill>
              </a:rPr>
              <a:t>нет рифмы, состоит из трёх строчек</a:t>
            </a:r>
            <a:endParaRPr lang="ru-RU" sz="4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4286248" cy="8953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20000"/>
                  <a:lumOff val="80000"/>
                </a:schemeClr>
              </a:solidFill>
              <a:latin typeface="Impact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1785925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i="1" dirty="0"/>
              <a:t>1 – 5 слогов</a:t>
            </a:r>
          </a:p>
          <a:p>
            <a:endParaRPr lang="ru-RU" sz="2400" b="1" i="1" dirty="0">
              <a:solidFill>
                <a:srgbClr val="00FFFF"/>
              </a:solidFill>
            </a:endParaRPr>
          </a:p>
          <a:p>
            <a:r>
              <a:rPr lang="ru-RU" sz="4800" b="1" i="1" dirty="0"/>
              <a:t>2 – 7 слогов</a:t>
            </a:r>
          </a:p>
          <a:p>
            <a:endParaRPr lang="ru-RU" sz="2400" b="1" i="1" dirty="0">
              <a:solidFill>
                <a:srgbClr val="00FFFF"/>
              </a:solidFill>
            </a:endParaRPr>
          </a:p>
          <a:p>
            <a:endParaRPr lang="ru-RU" sz="4800" b="1" i="1" dirty="0" smtClean="0"/>
          </a:p>
          <a:p>
            <a:r>
              <a:rPr lang="ru-RU" sz="4800" b="1" i="1" dirty="0" smtClean="0"/>
              <a:t>3 </a:t>
            </a:r>
            <a:r>
              <a:rPr lang="ru-RU" sz="4800" b="1" i="1" dirty="0"/>
              <a:t>– 5 слогов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rgbClr val="00FFFF"/>
              </a:solidFill>
            </a:endParaRP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 flipV="1">
            <a:off x="1524000" y="3397250"/>
            <a:ext cx="5105400" cy="457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67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0099"/>
                  </a:gs>
                  <a:gs pos="100000">
                    <a:srgbClr val="CC00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714480" y="2000239"/>
            <a:ext cx="742952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FF"/>
                </a:solidFill>
              </a:rPr>
              <a:t>                </a:t>
            </a:r>
            <a:r>
              <a:rPr lang="ru-RU" sz="3200" b="1" dirty="0" smtClean="0">
                <a:solidFill>
                  <a:srgbClr val="FFFF00"/>
                </a:solidFill>
              </a:rPr>
              <a:t>Какая </a:t>
            </a:r>
            <a:r>
              <a:rPr lang="ru-RU" sz="3200" b="1" dirty="0">
                <a:solidFill>
                  <a:srgbClr val="FFFF00"/>
                </a:solidFill>
              </a:rPr>
              <a:t>грусть!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                 В </a:t>
            </a:r>
            <a:r>
              <a:rPr lang="ru-RU" sz="3200" b="1" dirty="0">
                <a:solidFill>
                  <a:srgbClr val="FFFF00"/>
                </a:solidFill>
              </a:rPr>
              <a:t>маленькой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                 клетке         подвешен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</a:rPr>
              <a:t>                 Плененный сверчок.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00FF"/>
                </a:solidFill>
              </a:rPr>
              <a:t>                                      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>
                <a:solidFill>
                  <a:srgbClr val="FFFF00"/>
                </a:solidFill>
              </a:rPr>
              <a:t>Басё</a:t>
            </a:r>
          </a:p>
        </p:txBody>
      </p:sp>
      <p:pic>
        <p:nvPicPr>
          <p:cNvPr id="3074" name="Picture 2" descr="C:\Documents and Settings\Гелечка\Мои документы\Мои рисунки\картинки всякие\Animals1\ANIM1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"/>
            <a:ext cx="2428860" cy="2143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7168"/>
            <a:ext cx="7000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ФОРМА ХОККУ (ХАЙКУ)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/>
      <p:bldP spid="8203" grpId="0" animBg="1"/>
      <p:bldP spid="82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34570e4403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007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/>
          </a:p>
        </p:txBody>
      </p:sp>
      <p:pic>
        <p:nvPicPr>
          <p:cNvPr id="5" name="saku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ПОПРОБУЙ!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7200" b="1" dirty="0" err="1" smtClean="0"/>
              <a:t>Упала_________</a:t>
            </a:r>
            <a:endParaRPr lang="ru-RU" sz="7200" b="1" dirty="0" smtClean="0"/>
          </a:p>
          <a:p>
            <a:r>
              <a:rPr lang="ru-RU" sz="7200" b="1" dirty="0" err="1" smtClean="0"/>
              <a:t>Маленькой____</a:t>
            </a:r>
            <a:endParaRPr lang="ru-RU" sz="7200" b="1" dirty="0" smtClean="0"/>
          </a:p>
          <a:p>
            <a:r>
              <a:rPr lang="ru-RU" sz="7200" b="1" dirty="0" err="1" smtClean="0"/>
              <a:t>Прощай</a:t>
            </a:r>
            <a:r>
              <a:rPr lang="ru-RU" sz="7200" dirty="0" err="1" smtClean="0"/>
              <a:t>_______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399</TotalTime>
  <Words>224</Words>
  <Application>Microsoft Office PowerPoint</Application>
  <PresentationFormat>Экран (4:3)</PresentationFormat>
  <Paragraphs>65</Paragraphs>
  <Slides>25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Century Gothic</vt:lpstr>
      <vt:lpstr>HGｺﾞｼｯｸM</vt:lpstr>
      <vt:lpstr>Impact</vt:lpstr>
      <vt:lpstr>Monotype Corsiva</vt:lpstr>
      <vt:lpstr>Times New Roman</vt:lpstr>
      <vt:lpstr>Verdana</vt:lpstr>
      <vt:lpstr>Wingdings</vt:lpstr>
      <vt:lpstr>Wingdings 2</vt:lpstr>
      <vt:lpstr>Яркая</vt:lpstr>
      <vt:lpstr>             Такой незнакомый знакомый МИР…</vt:lpstr>
      <vt:lpstr>Презентация PowerPoint</vt:lpstr>
      <vt:lpstr>Презентация PowerPoint</vt:lpstr>
      <vt:lpstr>Презентация PowerPoint</vt:lpstr>
      <vt:lpstr> ХОККУ      俳句 </vt:lpstr>
      <vt:lpstr>Особенность ХОККУ (ХАЙКУ):</vt:lpstr>
      <vt:lpstr>Презентация PowerPoint</vt:lpstr>
      <vt:lpstr>Презентация PowerPoint</vt:lpstr>
      <vt:lpstr>ПОПРОБУЙ!</vt:lpstr>
      <vt:lpstr>Презентация PowerPoint</vt:lpstr>
      <vt:lpstr>Презентация PowerPoint</vt:lpstr>
      <vt:lpstr>Родина хокку- Япония.</vt:lpstr>
      <vt:lpstr>                    БОНСАЙ</vt:lpstr>
      <vt:lpstr>НЕЦКЕ</vt:lpstr>
      <vt:lpstr>ХОККУ  </vt:lpstr>
      <vt:lpstr>Придумай шуточное ХОККУ!</vt:lpstr>
      <vt:lpstr>Стихи в жанре хокку передают гармонию отношений человека и природы, А законам красоты и гармонии следует учиться.   Всматривайтесь в малое - и вы увидите великое.</vt:lpstr>
      <vt:lpstr>ИКЕБАНА</vt:lpstr>
      <vt:lpstr>ИЕРОГЛИФЫ</vt:lpstr>
      <vt:lpstr>ПАГОДА</vt:lpstr>
      <vt:lpstr>РИС</vt:lpstr>
      <vt:lpstr>?</vt:lpstr>
      <vt:lpstr>Японские сандалии - ГЭТА</vt:lpstr>
      <vt:lpstr>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ХОККУ      俳句 </dc:title>
  <dc:creator>Гелечка</dc:creator>
  <cp:lastModifiedBy>Кармаева</cp:lastModifiedBy>
  <cp:revision>42</cp:revision>
  <dcterms:created xsi:type="dcterms:W3CDTF">2012-01-30T02:37:47Z</dcterms:created>
  <dcterms:modified xsi:type="dcterms:W3CDTF">2022-03-22T04:56:20Z</dcterms:modified>
</cp:coreProperties>
</file>