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2"/>
  </p:notesMasterIdLst>
  <p:sldIdLst>
    <p:sldId id="268" r:id="rId2"/>
    <p:sldId id="279" r:id="rId3"/>
    <p:sldId id="280" r:id="rId4"/>
    <p:sldId id="286" r:id="rId5"/>
    <p:sldId id="285" r:id="rId6"/>
    <p:sldId id="282" r:id="rId7"/>
    <p:sldId id="288" r:id="rId8"/>
    <p:sldId id="291" r:id="rId9"/>
    <p:sldId id="289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CE25C-4E25-41CE-B3B9-743BE626B91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AEF7-0D3D-4BCB-A6C8-C468903F4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9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CAEF7-0D3D-4BCB-A6C8-C468903F417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1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8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34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3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18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58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7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80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5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3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6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1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8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A299-30AC-4689-95E8-B810E969EF0E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2F36E5-74B1-4EC9-864D-1B43D102E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5826719" cy="1646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0187" y="5517232"/>
            <a:ext cx="4905594" cy="1096899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Ильина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Сааскылаана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Альбертовна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истории и обществознания МБОУ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Кюкяйская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СОШ имени А.К.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кимова»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54419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ЕГЭ история</a:t>
            </a:r>
          </a:p>
          <a:p>
            <a:r>
              <a:rPr lang="ru-RU" sz="4000" dirty="0" smtClean="0"/>
              <a:t>Разбор заданий </a:t>
            </a:r>
          </a:p>
          <a:p>
            <a:r>
              <a:rPr lang="ru-RU" sz="4000" dirty="0" smtClean="0"/>
              <a:t>17-19(2021 ЕГЭ)</a:t>
            </a:r>
          </a:p>
          <a:p>
            <a:r>
              <a:rPr lang="ru-RU" sz="4000" dirty="0" smtClean="0"/>
              <a:t>Разбор заданий</a:t>
            </a:r>
            <a:r>
              <a:rPr lang="ru-RU" sz="4000" dirty="0"/>
              <a:t>: </a:t>
            </a:r>
            <a:endParaRPr lang="ru-RU" sz="4000" dirty="0" smtClean="0"/>
          </a:p>
          <a:p>
            <a:r>
              <a:rPr lang="ru-RU" sz="4000" dirty="0" smtClean="0"/>
              <a:t>7,14-15(2022 </a:t>
            </a:r>
            <a:r>
              <a:rPr lang="ru-RU" sz="4000" dirty="0"/>
              <a:t>ЕГЭ)</a:t>
            </a:r>
          </a:p>
          <a:p>
            <a:endParaRPr lang="ru-RU" sz="4000" dirty="0" smtClean="0"/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Тема: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273879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89248"/>
            <a:ext cx="7346777" cy="164435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Какие </a:t>
            </a:r>
            <a:r>
              <a:rPr lang="ru-RU" sz="1400" b="1" dirty="0">
                <a:solidFill>
                  <a:srgbClr val="FF0000"/>
                </a:solidFill>
              </a:rPr>
              <a:t>из представленных монет посвящены юбилеям событий, произошедших при жизни военного деятеля, изображенного на марке? В ответе запишите две цифры, которыми обозначены эти монеты.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556792"/>
            <a:ext cx="4593704" cy="43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265" t="49828" r="9155" b="18672"/>
          <a:stretch/>
        </p:blipFill>
        <p:spPr>
          <a:xfrm>
            <a:off x="535437" y="620688"/>
            <a:ext cx="7752068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1184" t="49015" r="9599" b="38188"/>
          <a:stretch/>
        </p:blipFill>
        <p:spPr>
          <a:xfrm>
            <a:off x="581952" y="4521905"/>
            <a:ext cx="7767348" cy="9436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3950" t="46063" r="6279" b="32281"/>
          <a:stretch/>
        </p:blipFill>
        <p:spPr>
          <a:xfrm>
            <a:off x="572436" y="2951018"/>
            <a:ext cx="7776864" cy="15841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20272" y="6106081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2021 ЕГЭ</a:t>
            </a:r>
          </a:p>
        </p:txBody>
      </p:sp>
    </p:spTree>
    <p:extLst>
      <p:ext uri="{BB962C8B-B14F-4D97-AF65-F5344CB8AC3E}">
        <p14:creationId xmlns:p14="http://schemas.microsoft.com/office/powerpoint/2010/main" val="147473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479" t="33094" r="6197" b="25562"/>
          <a:stretch/>
        </p:blipFill>
        <p:spPr>
          <a:xfrm>
            <a:off x="485443" y="309786"/>
            <a:ext cx="8468859" cy="353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4248" y="5949280"/>
            <a:ext cx="5797937" cy="682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ЕГЭ 2022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6718" t="70672" r="4065" b="16531"/>
          <a:stretch/>
        </p:blipFill>
        <p:spPr>
          <a:xfrm>
            <a:off x="521002" y="3863549"/>
            <a:ext cx="8338867" cy="10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6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618" t="26375" r="41698" b="20469"/>
          <a:stretch/>
        </p:blipFill>
        <p:spPr>
          <a:xfrm>
            <a:off x="251520" y="1268760"/>
            <a:ext cx="8727281" cy="48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5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72" t="19485" r="41698" b="21454"/>
          <a:stretch/>
        </p:blipFill>
        <p:spPr>
          <a:xfrm>
            <a:off x="395536" y="1196752"/>
            <a:ext cx="8323077" cy="52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26" y="2780928"/>
            <a:ext cx="8208912" cy="381300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сентября 2013 года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Кюкяйской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общеобразовательной школе имени А.К. Акимова (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Сунтарский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улус, с.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Кюкей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открылось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по счету в улусе Виртуального филиала НХМ РС (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Я).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Национальный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музей РС (Я) является единственным представителем на территории России, действующим от лица Государственного Русского музея на основании соглашения об установке и использование программ проекта музея «Русский музей: виртуальный филиал».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88640"/>
            <a:ext cx="7728314" cy="26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290" t="19313" r="23353" b="8829"/>
          <a:stretch/>
        </p:blipFill>
        <p:spPr>
          <a:xfrm>
            <a:off x="107504" y="188640"/>
            <a:ext cx="887632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5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18784" cy="78866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</a:rPr>
              <a:t>Установите соответствие между памятниками культуры и их краткими характеристиками: к каждой позиции первого столбца подберите соответствующую позицию из второго столбца.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419354"/>
              </p:ext>
            </p:extLst>
          </p:nvPr>
        </p:nvGraphicFramePr>
        <p:xfrm>
          <a:off x="539552" y="1556792"/>
          <a:ext cx="8280920" cy="3096344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val="2521509748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909264426"/>
                    </a:ext>
                  </a:extLst>
                </a:gridCol>
              </a:tblGrid>
              <a:tr h="318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ПАМЯТНИКИ КУЛЬТУРЫ</a:t>
                      </a:r>
                    </a:p>
                  </a:txBody>
                  <a:tcPr marL="35668" marR="35668" marT="35668" marB="3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</a:rPr>
                        <a:t>ХАРАКТЕРИСТИКИ</a:t>
                      </a:r>
                    </a:p>
                  </a:txBody>
                  <a:tcPr marL="35668" marR="35668" marT="35668" marB="35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853775"/>
                  </a:ext>
                </a:extLst>
              </a:tr>
              <a:tr h="2778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А) «Слово о полку Игореве»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Б) «Домострой»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В) картина «Боярыня Морозова»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Г) роман «Тихий Дон»</a:t>
                      </a:r>
                    </a:p>
                  </a:txBody>
                  <a:tcPr marL="35668" marR="35668" marT="35668" marB="356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1) Автор — И. Е. Репин.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2) Произведение было написано в период руководства СССР Л. И. Брежнева.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3) Автор — священник Сильвестр.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4) Описываемые события произошли в XII в.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5) Автору была присуждена Нобелевская премия.</a:t>
                      </a:r>
                    </a:p>
                    <a:p>
                      <a:pPr algn="l" fontAlgn="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</a:rPr>
                        <a:t>6) Сюжет иллюстрирует события церковного раскола.</a:t>
                      </a:r>
                    </a:p>
                  </a:txBody>
                  <a:tcPr marL="35668" marR="35668" marT="35668" marB="3566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67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4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997" y="269752"/>
            <a:ext cx="7614475" cy="92153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FF0000"/>
                </a:solidFill>
              </a:rPr>
              <a:t>Какие суждения о данной марке являются верными?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                                       Выберите два </a:t>
            </a:r>
            <a:r>
              <a:rPr lang="ru-RU" sz="1800" b="1" dirty="0">
                <a:solidFill>
                  <a:srgbClr val="FF0000"/>
                </a:solidFill>
              </a:rPr>
              <a:t>суждения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                                              из </a:t>
            </a:r>
            <a:r>
              <a:rPr lang="ru-RU" sz="1800" b="1" dirty="0">
                <a:solidFill>
                  <a:srgbClr val="FF0000"/>
                </a:solidFill>
              </a:rPr>
              <a:t>пяти предложенных.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Запишите </a:t>
            </a:r>
            <a:r>
              <a:rPr lang="ru-RU" sz="1800" b="1" dirty="0">
                <a:solidFill>
                  <a:srgbClr val="FF0000"/>
                </a:solidFill>
              </a:rPr>
              <a:t>в таблицу цифры, под которыми они указаны. </a:t>
            </a:r>
            <a:br>
              <a:rPr lang="ru-RU" sz="1800" b="1" dirty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6015" y="1844824"/>
            <a:ext cx="4248473" cy="4608512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ru-RU" altLang="ru-RU" dirty="0" smtClean="0">
                <a:solidFill>
                  <a:srgbClr val="000000"/>
                </a:solidFill>
                <a:latin typeface="YS Text"/>
              </a:rPr>
              <a:t>Военачальник</a:t>
            </a:r>
            <a:r>
              <a:rPr lang="ru-RU" altLang="ru-RU" dirty="0">
                <a:solidFill>
                  <a:srgbClr val="000000"/>
                </a:solidFill>
                <a:latin typeface="YS Text"/>
              </a:rPr>
              <a:t>, изображённый на марке, подвергся репрессиям.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</a:pPr>
            <a:r>
              <a:rPr lang="ru-RU" altLang="ru-RU" dirty="0">
                <a:solidFill>
                  <a:srgbClr val="000000"/>
                </a:solidFill>
                <a:latin typeface="YS Text"/>
              </a:rPr>
              <a:t>Военачальник, изображённый на марке, родился в период правления в России Николая II.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</a:pPr>
            <a:r>
              <a:rPr lang="ru-RU" altLang="ru-RU" dirty="0">
                <a:solidFill>
                  <a:srgbClr val="000000"/>
                </a:solidFill>
                <a:latin typeface="YS Text"/>
              </a:rPr>
              <a:t>События, изображённые на марке стрелками, произошли в ходе Первой мировой войны.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</a:pPr>
            <a:r>
              <a:rPr lang="ru-RU" altLang="ru-RU" dirty="0">
                <a:solidFill>
                  <a:srgbClr val="000000"/>
                </a:solidFill>
                <a:latin typeface="YS Text"/>
              </a:rPr>
              <a:t>Военачальник, изображённый на марке, был участником Великой Отечественной войны.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5"/>
            </a:pPr>
            <a:r>
              <a:rPr lang="ru-RU" altLang="ru-RU" dirty="0">
                <a:solidFill>
                  <a:srgbClr val="000000"/>
                </a:solidFill>
                <a:latin typeface="YS Text"/>
              </a:rPr>
              <a:t>Данная марка была выпущена в период руководства СССР Н.С. Хрущёва</a:t>
            </a:r>
          </a:p>
          <a:p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69751"/>
            <a:ext cx="184731" cy="5395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14245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Какие суждения о данной марке являются верными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91000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55744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50014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293</TotalTime>
  <Words>281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YS Text</vt:lpstr>
      <vt:lpstr>Легкий дым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  4 сентября 2013 года в Кюкяйской средней общеобразовательной школе имени А.К. Акимова (Сунтарский улус, с. Кюкей) открылось второго по счету в улусе Виртуального филиала НХМ РС (Я).          Национальный художественный музей РС (Я) является единственным представителем на территории России, действующим от лица Государственного Русского музея на основании соглашения об установке и использование программ проекта музея «Русский музей: виртуальный филиал».</vt:lpstr>
      <vt:lpstr>Презентация PowerPoint</vt:lpstr>
      <vt:lpstr>Установите соответствие между памятниками культуры и их краткими характеристиками: к каждой позиции первого столбца подберите соответствующую позицию из второго столбца.</vt:lpstr>
      <vt:lpstr>Какие суждения о данной марке являются верными?                                                                    Выберите два суждения                                                                          из пяти предложенных.  Запишите в таблицу цифры, под которыми они указаны.  </vt:lpstr>
      <vt:lpstr>Какие из представленных монет посвящены юбилеям событий, произошедших при жизни военного деятеля, изображенного на марке? В ответе запишите две цифры, которыми обозначены эти монеты.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36</cp:revision>
  <dcterms:created xsi:type="dcterms:W3CDTF">2016-04-02T15:11:34Z</dcterms:created>
  <dcterms:modified xsi:type="dcterms:W3CDTF">2021-10-22T05:46:30Z</dcterms:modified>
</cp:coreProperties>
</file>