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87" r:id="rId7"/>
    <p:sldId id="262" r:id="rId8"/>
    <p:sldId id="261" r:id="rId9"/>
    <p:sldId id="263" r:id="rId10"/>
    <p:sldId id="264" r:id="rId11"/>
    <p:sldId id="265" r:id="rId12"/>
    <p:sldId id="266" r:id="rId13"/>
    <p:sldId id="271" r:id="rId14"/>
    <p:sldId id="273" r:id="rId15"/>
    <p:sldId id="275" r:id="rId16"/>
    <p:sldId id="276" r:id="rId17"/>
    <p:sldId id="278" r:id="rId18"/>
    <p:sldId id="284" r:id="rId19"/>
    <p:sldId id="286" r:id="rId20"/>
    <p:sldId id="277" r:id="rId21"/>
    <p:sldId id="280" r:id="rId22"/>
    <p:sldId id="28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0" d="100"/>
          <a:sy n="70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971600" y="1268760"/>
            <a:ext cx="7416824" cy="33123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ea typeface="Calibri"/>
              </a:rPr>
              <a:t>Тема:</a:t>
            </a:r>
            <a:r>
              <a:rPr lang="ru-RU" sz="4000" dirty="0" smtClean="0">
                <a:solidFill>
                  <a:schemeClr val="tx1"/>
                </a:solidFill>
                <a:latin typeface="Times New Roman"/>
                <a:ea typeface="Calibri"/>
              </a:rPr>
              <a:t>  </a:t>
            </a:r>
            <a:r>
              <a:rPr lang="ru-RU" sz="40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Times New Roman"/>
                <a:ea typeface="Calibri"/>
              </a:rPr>
              <a:t>«Воротничковая жизнь» Олечки Розовой. Рассказ Тэффи «Жизнь и воротник».</a:t>
            </a:r>
            <a:r>
              <a:rPr lang="ru-RU" sz="40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</a:rPr>
              <a:t/>
            </a:r>
            <a:br>
              <a:rPr lang="ru-RU" sz="40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</a:rPr>
            </a:br>
            <a:endParaRPr lang="ru-RU" sz="4000" dirty="0">
              <a:ln>
                <a:solidFill>
                  <a:schemeClr val="accent1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22530" name="Picture 2" descr="Вяжем воротни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5148064" y="3933055"/>
            <a:ext cx="3528388" cy="26642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28280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3"/>
          <p:cNvSpPr>
            <a:spLocks noChangeArrowheads="1"/>
          </p:cNvSpPr>
          <p:nvPr/>
        </p:nvSpPr>
        <p:spPr bwMode="auto">
          <a:xfrm>
            <a:off x="3131840" y="2543200"/>
            <a:ext cx="3096344" cy="174989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Поведение воротника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5"/>
          <p:cNvSpPr>
            <a:spLocks noChangeArrowheads="1"/>
          </p:cNvSpPr>
          <p:nvPr/>
        </p:nvSpPr>
        <p:spPr bwMode="auto">
          <a:xfrm>
            <a:off x="1331640" y="1340768"/>
            <a:ext cx="2038871" cy="914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Потребовал</a:t>
            </a:r>
            <a:endParaRPr kumimoji="0" lang="ru-RU" altLang="ru-RU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3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3370511" y="2132856"/>
            <a:ext cx="481409" cy="4103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4893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21321" y="2527527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Овал 11"/>
          <p:cNvSpPr/>
          <p:nvPr/>
        </p:nvSpPr>
        <p:spPr>
          <a:xfrm>
            <a:off x="3016250" y="621154"/>
            <a:ext cx="2520280" cy="9144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Ясно и определённо требовал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83568" y="1582738"/>
            <a:ext cx="2332682" cy="9144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Потребовал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915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854946"/>
            <a:ext cx="2541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2166" y="1836021"/>
            <a:ext cx="2535980" cy="1155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732240" y="1972566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740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854946"/>
            <a:ext cx="2541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836" y="1836021"/>
            <a:ext cx="2535980" cy="1155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732240" y="1972566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588224" y="4077072"/>
            <a:ext cx="2232248" cy="151216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Лукаво управлял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8181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854946"/>
            <a:ext cx="2541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836" y="1836021"/>
            <a:ext cx="2535980" cy="1155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732240" y="1972566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588224" y="4077072"/>
            <a:ext cx="2232248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Лукаво управлял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30910" y="4833156"/>
            <a:ext cx="2297274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Укреплялся и властвовал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03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692696"/>
            <a:ext cx="2938803" cy="1151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732240" y="1972566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588224" y="4077072"/>
            <a:ext cx="2232248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Лукаво управлял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30910" y="4833156"/>
            <a:ext cx="2297274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Укреплялся и властвовал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259632" y="4077072"/>
            <a:ext cx="2041574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Вёл себя развязно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91375" y="1846711"/>
            <a:ext cx="2545630" cy="120323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Потребовал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920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692696"/>
            <a:ext cx="2938803" cy="1151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732240" y="1972566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747246" y="3501008"/>
            <a:ext cx="2232248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Лукаво управлял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598609" y="4941168"/>
            <a:ext cx="2297274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Укреплялся и властвовал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43403" y="3501008"/>
            <a:ext cx="2041574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Вёл себя развязно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91375" y="1846711"/>
            <a:ext cx="2545630" cy="120323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Потребовал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339752" y="4941168"/>
            <a:ext cx="2516410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Пошло захихикал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775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72659337"/>
              </p:ext>
            </p:extLst>
          </p:nvPr>
        </p:nvGraphicFramePr>
        <p:xfrm>
          <a:off x="827584" y="620690"/>
          <a:ext cx="7488832" cy="5946651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042855"/>
                <a:gridCol w="1844708"/>
                <a:gridCol w="2601269"/>
              </a:tblGrid>
              <a:tr h="4354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До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Линия сравнения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543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Нравственные качества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3621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характер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3539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поведение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8107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После покупки</a:t>
                      </a: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3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Чувства, мысли, слова, переживания</a:t>
                      </a:r>
                      <a:endParaRPr lang="ru-RU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81073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8107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8107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8107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3621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65227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25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3667514"/>
              </p:ext>
            </p:extLst>
          </p:nvPr>
        </p:nvGraphicFramePr>
        <p:xfrm>
          <a:off x="539552" y="476672"/>
          <a:ext cx="8064895" cy="5887449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276923"/>
                <a:gridCol w="1986607"/>
                <a:gridCol w="2801365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До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Линия сравнения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5124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Честная жена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Преданно любила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Нравственные качества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</a:tr>
              <a:tr h="341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Тихий, застенчивый,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характер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</a:tr>
              <a:tr h="22205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 глаза не лезла,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Вела скромную жизнь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поведение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</a:tr>
              <a:tr h="17081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  <a:endParaRPr lang="ru-RU" sz="14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24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Чувства, мысли, слова, переживания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</a:tr>
              <a:tr h="1708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</a:tr>
              <a:tr h="1708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</a:tr>
              <a:tr h="1708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</a:tr>
              <a:tr h="17081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34162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15720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75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9079282"/>
              </p:ext>
            </p:extLst>
          </p:nvPr>
        </p:nvGraphicFramePr>
        <p:xfrm>
          <a:off x="539552" y="476672"/>
          <a:ext cx="8064895" cy="4147556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276923"/>
                <a:gridCol w="1986607"/>
                <a:gridCol w="2801365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До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Линия сравнения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5124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Честная жена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Преданно любила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Нравственные качества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Лгала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, выклянчивала деньги,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341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Тихий, застенчивый,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характер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Слабое, бесхарактерное существо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2205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 глаза не лезла,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Вела скромную жизнь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поведение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Начала приобретать другие вещи, которые, якобы, требовал воротник, вела странную жизнь,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угождала воротнику,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они пили ликёр, говорили пошлости и целовались, стала курить, обстригла волосы, громко хохотала, изменила мужу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170815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  <a:endParaRPr lang="ru-RU" sz="14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90029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75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60672" cy="331236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Её считают самой занимательной и «смешной»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писательницей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 в длинную дорогу непременно берут томик её рассказов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».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ru-RU" sz="2400" dirty="0" smtClean="0">
                <a:solidFill>
                  <a:schemeClr val="tx1"/>
                </a:solidFill>
              </a:rPr>
              <a:t>М. М. Зощенко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Домашний\Desktop\урок к мо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52936"/>
            <a:ext cx="2880320" cy="3528392"/>
          </a:xfrm>
          <a:prstGeom prst="rect">
            <a:avLst/>
          </a:prstGeom>
          <a:ln w="190500" cap="sq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71248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4223312"/>
              </p:ext>
            </p:extLst>
          </p:nvPr>
        </p:nvGraphicFramePr>
        <p:xfrm>
          <a:off x="179513" y="188642"/>
          <a:ext cx="8784976" cy="6557857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612255"/>
                <a:gridCol w="2146245"/>
                <a:gridCol w="3026476"/>
              </a:tblGrid>
              <a:tr h="67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До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Линия сравнения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536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Честная жена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Преданно любила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Нравственные качества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Лгала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, выклянчивала деньги,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446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Тихий, застенчивый,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характер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Слабое, бесхарактерное существо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2257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 глаза не лезла,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Вела скромную жизнь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поведение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Начала приобретать другие вещи, которые, якобы, требовал воротник, вела странную жизнь,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угождала воротнику,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они пили ликёр, говорили пошлости и целовались, стала курить, обстригла волосы, громко хохотала, изменила мужу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2349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После покупки</a:t>
                      </a:r>
                      <a:endParaRPr lang="ru-RU" sz="14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6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Не находила выхода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Чувства, мысли, слова, переживания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Где была? Со студентом болталась!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446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На душе беспокойно и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жутко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cs typeface="Times New Roman"/>
                        </a:rPr>
                        <a:t>,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/>
                        </a:rPr>
                        <a:t>проплакала весь вечер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Громко свистнула.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23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Бледная и смущённая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Деньги? Профукала!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223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Рыдала и молилась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Зачем это распутство?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446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Господи! Куда я попала?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Не останавливаться на полпути?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  <a:tr h="4469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Чуть не заплакала от стыда и обиды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6236" marR="4623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0729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2551113"/>
            <a:ext cx="310991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1206" y="692696"/>
            <a:ext cx="2938803" cy="1151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Овал 12"/>
          <p:cNvSpPr/>
          <p:nvPr/>
        </p:nvSpPr>
        <p:spPr>
          <a:xfrm>
            <a:off x="6659869" y="1532631"/>
            <a:ext cx="2262261" cy="1018482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Настойчиво требовал</a:t>
            </a:r>
            <a:endParaRPr lang="ru-RU" sz="1600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689882" y="3161110"/>
            <a:ext cx="2232248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Лукаво управлял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207241" y="4725144"/>
            <a:ext cx="2297274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Укреплялся и властвовал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43403" y="3086305"/>
            <a:ext cx="2041574" cy="11521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Вёл себя развязно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55576" y="1370949"/>
            <a:ext cx="2545630" cy="1203233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Потребовал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355169" y="4653136"/>
            <a:ext cx="2516410" cy="1166428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2700">
                  <a:solidFill>
                    <a:srgbClr val="646B86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Пошло захихикал</a:t>
            </a:r>
            <a:endParaRPr lang="ru-RU" b="1" dirty="0">
              <a:ln w="12700">
                <a:solidFill>
                  <a:srgbClr val="646B86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419872" y="4653136"/>
            <a:ext cx="2844552" cy="1944215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Потерялся в стирке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6737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15344"/>
            <a:ext cx="7776864" cy="3746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Ответить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письменно на вопрос по выбору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Почему жизнь человека, придающего большое значение несущественным мелочам, пуста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latin typeface="Times New Roman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Всегда ли нужно быть самим собой и не идти на поводу чужого мнения, чужой воли?</a:t>
            </a:r>
            <a:endParaRPr lang="ru-RU" sz="2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76411"/>
          </a:xfrm>
        </p:spPr>
        <p:txBody>
          <a:bodyPr>
            <a:normAutofit fontScale="90000"/>
          </a:bodyPr>
          <a:lstStyle/>
          <a:p>
            <a:r>
              <a:rPr lang="ru-RU" dirty="0"/>
              <a:t>Домашнее задание.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74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эффи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5736" y="1916832"/>
            <a:ext cx="4752528" cy="4680520"/>
          </a:xfrm>
          <a:prstGeom prst="rect">
            <a:avLst/>
          </a:prstGeom>
          <a:ln w="28575">
            <a:solidFill>
              <a:schemeClr val="accent4">
                <a:lumMod val="75000"/>
              </a:schemeClr>
            </a:solidFill>
            <a:prstDash val="lgDashDot"/>
          </a:ln>
        </p:spPr>
      </p:pic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65247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Надежда Александровна </a:t>
            </a:r>
            <a:r>
              <a:rPr lang="ru-RU" sz="2400" dirty="0" err="1" smtClean="0">
                <a:ln>
                  <a:solidFill>
                    <a:srgbClr val="C00000"/>
                  </a:solidFill>
                </a:ln>
              </a:rPr>
              <a:t>Лохвицкая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> </a:t>
            </a:r>
            <a:br>
              <a:rPr lang="ru-RU" sz="2400" dirty="0" smtClean="0">
                <a:ln>
                  <a:solidFill>
                    <a:srgbClr val="C00000"/>
                  </a:solidFill>
                </a:ln>
              </a:rPr>
            </a:br>
            <a:r>
              <a:rPr lang="ru-RU" sz="4000" dirty="0" err="1" smtClean="0">
                <a:ln>
                  <a:solidFill>
                    <a:srgbClr val="C00000"/>
                  </a:solidFill>
                </a:ln>
              </a:rPr>
              <a:t>Теффи</a:t>
            </a:r>
            <a:r>
              <a:rPr lang="ru-RU" sz="2400" dirty="0" smtClean="0">
                <a:ln>
                  <a:solidFill>
                    <a:srgbClr val="C00000"/>
                  </a:solidFill>
                </a:ln>
              </a:rPr>
              <a:t/>
            </a:r>
            <a:br>
              <a:rPr lang="ru-RU" sz="2400" dirty="0" smtClean="0">
                <a:ln>
                  <a:solidFill>
                    <a:srgbClr val="C00000"/>
                  </a:solidFill>
                </a:ln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(21 мая 1872 – 6 октября 1952)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098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5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332656"/>
            <a:ext cx="8260672" cy="1656184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/>
                <a:ea typeface="Calibri"/>
              </a:rPr>
              <a:t>сотрудница </a:t>
            </a:r>
            <a:r>
              <a:rPr lang="ru-RU" sz="3600" dirty="0">
                <a:latin typeface="Times New Roman"/>
                <a:ea typeface="Calibri"/>
              </a:rPr>
              <a:t>популярного в начале 20-го века </a:t>
            </a:r>
            <a:r>
              <a:rPr lang="ru-RU" sz="3600" dirty="0" smtClean="0">
                <a:latin typeface="Times New Roman"/>
                <a:ea typeface="Calibri"/>
              </a:rPr>
              <a:t>петербургского журнала </a:t>
            </a:r>
            <a:r>
              <a:rPr lang="ru-RU" sz="3600" u="sng" dirty="0">
                <a:latin typeface="Times New Roman"/>
                <a:ea typeface="Calibri"/>
              </a:rPr>
              <a:t>«</a:t>
            </a:r>
            <a:r>
              <a:rPr lang="ru-RU" sz="3600" u="sng" dirty="0" err="1">
                <a:latin typeface="Times New Roman"/>
                <a:ea typeface="Calibri"/>
              </a:rPr>
              <a:t>Сатирикон</a:t>
            </a:r>
            <a:r>
              <a:rPr lang="ru-RU" sz="3600" u="sng" dirty="0">
                <a:latin typeface="Times New Roman"/>
                <a:ea typeface="Calibri"/>
              </a:rPr>
              <a:t>»</a:t>
            </a:r>
            <a:r>
              <a:rPr lang="ru-RU" sz="3600" dirty="0">
                <a:latin typeface="Times New Roman"/>
                <a:ea typeface="Calibri"/>
              </a:rPr>
              <a:t> </a:t>
            </a:r>
            <a:r>
              <a:rPr lang="ru-RU" sz="3600" dirty="0" smtClean="0">
                <a:latin typeface="Times New Roman"/>
                <a:ea typeface="Calibri"/>
              </a:rPr>
              <a:t>(1908 – 1918)</a:t>
            </a:r>
            <a:endParaRPr lang="ru-RU" dirty="0"/>
          </a:p>
        </p:txBody>
      </p:sp>
      <p:pic>
        <p:nvPicPr>
          <p:cNvPr id="3" name="Рисунок 2" descr="сатирикон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5776" y="2348880"/>
            <a:ext cx="424847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4568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shred pattern="recta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Она владела особой тайной – «тайной смеющихся слов»…</a:t>
            </a:r>
            <a:br>
              <a:rPr lang="ru-RU" sz="28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</a:br>
            <a:r>
              <a:rPr lang="ru-RU" sz="2800" dirty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 </a:t>
            </a:r>
            <a:r>
              <a:rPr lang="ru-RU" sz="2800" dirty="0" smtClean="0">
                <a:ln>
                  <a:solidFill>
                    <a:schemeClr val="tx2">
                      <a:lumMod val="75000"/>
                    </a:schemeClr>
                  </a:solidFill>
                </a:ln>
              </a:rPr>
              <a:t>                                                                М. М. Зощенко</a:t>
            </a:r>
            <a:endParaRPr lang="ru-RU" sz="2800" dirty="0">
              <a:ln>
                <a:solidFill>
                  <a:schemeClr val="tx2">
                    <a:lumMod val="75000"/>
                  </a:schemeClr>
                </a:solidFill>
              </a:ln>
            </a:endParaRPr>
          </a:p>
        </p:txBody>
      </p:sp>
      <p:pic>
        <p:nvPicPr>
          <p:cNvPr id="1026" name="Picture 2" descr="C:\Users\Домашний\Desktop\урок к мо\5784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492897"/>
            <a:ext cx="2232248" cy="322683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Домашний\Desktop\урок к мо\Teffi_Choumof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844824"/>
            <a:ext cx="2543175" cy="33051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pic>
        <p:nvPicPr>
          <p:cNvPr id="1028" name="Picture 4" descr="C:\Users\Домашний\Desktop\урок к мо\200px-Teffi_during_the_First_World_War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36912"/>
            <a:ext cx="2304256" cy="30828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66503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2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2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2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Домашний\Desktop\урок к мо\220px-Tombstone_of_Teffi_200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60848"/>
            <a:ext cx="2794000" cy="37211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Могила Тэффи на кладбище </a:t>
            </a:r>
            <a:br>
              <a:rPr lang="ru-RU" sz="2800" dirty="0" smtClean="0"/>
            </a:br>
            <a:r>
              <a:rPr lang="ru-RU" sz="2800" dirty="0" err="1" smtClean="0"/>
              <a:t>Сент</a:t>
            </a:r>
            <a:r>
              <a:rPr lang="ru-RU" sz="2800" dirty="0" smtClean="0"/>
              <a:t> – </a:t>
            </a:r>
            <a:r>
              <a:rPr lang="ru-RU" sz="2800" dirty="0" err="1" smtClean="0"/>
              <a:t>Женевьев</a:t>
            </a:r>
            <a:r>
              <a:rPr lang="ru-RU" sz="2800" dirty="0" smtClean="0"/>
              <a:t> – де - </a:t>
            </a:r>
            <a:r>
              <a:rPr lang="ru-RU" sz="2800" dirty="0" err="1" smtClean="0"/>
              <a:t>Буа</a:t>
            </a:r>
            <a:endParaRPr lang="ru-RU" sz="2800" dirty="0"/>
          </a:p>
        </p:txBody>
      </p:sp>
      <p:pic>
        <p:nvPicPr>
          <p:cNvPr id="4099" name="Picture 3" descr="C:\Users\Домашний\Desktop\урок к мо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64494"/>
            <a:ext cx="3456384" cy="43448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4754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25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25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1750" fill="hold"/>
                                        <p:tgtEl>
                                          <p:spTgt spid="40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8402746"/>
              </p:ext>
            </p:extLst>
          </p:nvPr>
        </p:nvGraphicFramePr>
        <p:xfrm>
          <a:off x="611560" y="548680"/>
          <a:ext cx="8064896" cy="5472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9264"/>
                <a:gridCol w="5695632"/>
              </a:tblGrid>
              <a:tr h="465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Гостиный двор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65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мануфактура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67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браслетка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658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извозчик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9055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корюшка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5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ухарски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67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ломбардная квитанция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5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профукала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5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прачка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5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омнибус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919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5081255"/>
              </p:ext>
            </p:extLst>
          </p:nvPr>
        </p:nvGraphicFramePr>
        <p:xfrm>
          <a:off x="467544" y="332654"/>
          <a:ext cx="8352928" cy="6120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4735"/>
                <a:gridCol w="5848193"/>
              </a:tblGrid>
              <a:tr h="504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Гостиный двор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построенные в старину торговые ряды, обычно каменные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504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мануфактура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(устар.)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ткани,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текстильные изделия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736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браслетка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умен. знач. От браслета – украшение в виде большого кольца из металла, кости, носимое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запястье.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5047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извозчик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наемный экипаж с кучером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981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корюшка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небольшая рыбка длиной 30 см, популярная в северо-западной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России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90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ухарски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(разг.)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лихо,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задорно-молодецки, бойко,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8228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ломбардная квитанция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Официальная расписка в принятии денег или иных ценностей в учреждении для выдачи ссуд под залог имущества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542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профукала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разг. потеряла, растратила, пустила в трубу, промотала, бросила на ветер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542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прачка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работница,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занимающаяся стиркой и глажением белья, как профессией.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  <a:tr h="4906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омнибус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многоместный конный экипаж для перевозки пассажиров.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391" marR="433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76888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shred pattern="rectangle" dir="ou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323528" y="2276872"/>
            <a:ext cx="1980220" cy="15121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prstClr val="black"/>
                </a:solidFill>
              </a:rPr>
              <a:t>Крахмаль -</a:t>
            </a:r>
          </a:p>
          <a:p>
            <a:pPr lvl="0" algn="ctr"/>
            <a:r>
              <a:rPr lang="ru-RU" b="1" dirty="0" err="1" smtClean="0">
                <a:solidFill>
                  <a:prstClr val="black"/>
                </a:solidFill>
              </a:rPr>
              <a:t>ный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r>
              <a:rPr lang="ru-RU" b="1" dirty="0">
                <a:solidFill>
                  <a:prstClr val="black"/>
                </a:solidFill>
              </a:rPr>
              <a:t>дамский воротничок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2411760" y="2060848"/>
            <a:ext cx="3024336" cy="1944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prstClr val="black"/>
                </a:solidFill>
              </a:rPr>
              <a:t>Подлый воротник</a:t>
            </a:r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5436096" y="1628800"/>
            <a:ext cx="3456384" cy="280831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prstClr val="black"/>
                </a:solidFill>
              </a:rPr>
              <a:t>Крахмаль-</a:t>
            </a:r>
          </a:p>
          <a:p>
            <a:pPr lvl="0" algn="ctr"/>
            <a:r>
              <a:rPr lang="ru-RU" sz="2400" b="1" dirty="0" err="1" smtClean="0">
                <a:solidFill>
                  <a:prstClr val="black"/>
                </a:solidFill>
              </a:rPr>
              <a:t>ная</a:t>
            </a:r>
            <a:r>
              <a:rPr lang="ru-RU" sz="2400" b="1" dirty="0" smtClean="0">
                <a:solidFill>
                  <a:prstClr val="black"/>
                </a:solidFill>
              </a:rPr>
              <a:t>  </a:t>
            </a:r>
            <a:r>
              <a:rPr lang="ru-RU" sz="2400" b="1" dirty="0">
                <a:solidFill>
                  <a:prstClr val="black"/>
                </a:solidFill>
              </a:rPr>
              <a:t>дрянь</a:t>
            </a:r>
          </a:p>
        </p:txBody>
      </p:sp>
      <p:pic>
        <p:nvPicPr>
          <p:cNvPr id="2050" name="Picture 2" descr="C:\Users\Домашний\Desktop\урок к мо\201303031902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5888" y="4013280"/>
            <a:ext cx="2217880" cy="229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54873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ferris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389</TotalTime>
  <Words>573</Words>
  <Application>Microsoft Office PowerPoint</Application>
  <PresentationFormat>Экран (4:3)</PresentationFormat>
  <Paragraphs>176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Аптека</vt:lpstr>
      <vt:lpstr>Тема:  «Воротничковая жизнь» Олечки Розовой. Рассказ Тэффи «Жизнь и воротник». </vt:lpstr>
      <vt:lpstr>«Её считают самой занимательной и «смешной» писательницей и в длинную дорогу непременно берут томик её рассказов».                                            М. М. Зощенко</vt:lpstr>
      <vt:lpstr>Надежда Александровна Лохвицкая  Теффи (21 мая 1872 – 6 октября 1952)</vt:lpstr>
      <vt:lpstr>сотрудница популярного в начале 20-го века петербургского журнала «Сатирикон» (1908 – 1918)</vt:lpstr>
      <vt:lpstr>Она владела особой тайной – «тайной смеющихся слов»…                                                                  М. М. Зощенко</vt:lpstr>
      <vt:lpstr>Могила Тэффи на кладбище  Сент – Женевьев – де - Буа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Домашнее задание.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Домашний</dc:creator>
  <cp:lastModifiedBy>Пользователь</cp:lastModifiedBy>
  <cp:revision>106</cp:revision>
  <dcterms:created xsi:type="dcterms:W3CDTF">2017-03-04T18:59:43Z</dcterms:created>
  <dcterms:modified xsi:type="dcterms:W3CDTF">2022-02-15T19:50:23Z</dcterms:modified>
</cp:coreProperties>
</file>