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803" autoAdjust="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CA41-1295-4127-9497-0EE8EBB2DD53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272DD-4455-4D51-A3C3-4F85DEF39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4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272DD-4455-4D51-A3C3-4F85DEF39DF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272DD-4455-4D51-A3C3-4F85DEF39DF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сражение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контексте романа-эпопеи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«Война и мир»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8964488" cy="17526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algn="l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Тальгамер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Борисовна, 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учитель русского языка и литературы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Лицей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№36 ОАО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«РЖД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нор2.jpg"/>
          <p:cNvPicPr>
            <a:picLocks noChangeAspect="1"/>
          </p:cNvPicPr>
          <p:nvPr/>
        </p:nvPicPr>
        <p:blipFill>
          <a:blip r:embed="rId2" cstate="print">
            <a:lum bright="30000" contrast="-20000"/>
          </a:blip>
          <a:srcRect t="13322"/>
          <a:stretch>
            <a:fillRect/>
          </a:stretch>
        </p:blipFill>
        <p:spPr>
          <a:xfrm>
            <a:off x="0" y="4984029"/>
            <a:ext cx="9144000" cy="18739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реалии Бородинского сражения в основном совпадают с описанием данного события в романе-эпопее «Война и мир», однако не обходится без художественного вымысла.</a:t>
            </a:r>
          </a:p>
          <a:p>
            <a:pPr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этот художественный вымысел помогает читателю отделиться от стереотипного представления о войне (в контексте данного исследования) и понять всю ее суть не с точки зрения событий, а с точки зрения человеческих судеб.</a:t>
            </a:r>
          </a:p>
          <a:p>
            <a:pPr algn="ctr">
              <a:buNone/>
            </a:pPr>
            <a:endParaRPr lang="ru-RU" sz="2400" dirty="0" smtClean="0">
              <a:latin typeface="Lucida Console" pitchFamily="49" charset="0"/>
            </a:endParaRPr>
          </a:p>
          <a:p>
            <a:pPr algn="ctr">
              <a:buNone/>
            </a:pPr>
            <a:endParaRPr lang="ru-RU" sz="2400" dirty="0" smtClean="0">
              <a:latin typeface="Lucida Console" pitchFamily="49" charset="0"/>
            </a:endParaRPr>
          </a:p>
          <a:p>
            <a:pPr algn="ctr">
              <a:buNone/>
            </a:pPr>
            <a:endParaRPr lang="ru-RU" sz="24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748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6337"/>
            <a:ext cx="91440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1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424936" cy="63813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3600" b="1" dirty="0" smtClean="0">
              <a:latin typeface="Lucida Console" pitchFamily="49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эпизод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Бородинского сражения в романе «Война и мир» на предмет достоверности авторского взгляда на изображаемые исторические события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панор2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rcRect t="13322"/>
          <a:stretch>
            <a:fillRect/>
          </a:stretch>
        </p:blipFill>
        <p:spPr>
          <a:xfrm>
            <a:off x="0" y="5157192"/>
            <a:ext cx="9144000" cy="1873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нор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-10000"/>
          </a:blip>
          <a:srcRect t="13322"/>
          <a:stretch>
            <a:fillRect/>
          </a:stretch>
        </p:blipFill>
        <p:spPr>
          <a:xfrm>
            <a:off x="0" y="5157192"/>
            <a:ext cx="9144000" cy="18739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583362"/>
          </a:xfrm>
        </p:spPr>
        <p:txBody>
          <a:bodyPr>
            <a:normAutofit/>
          </a:bodyPr>
          <a:lstStyle/>
          <a:p>
            <a:pPr marL="742950" indent="-742950"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исторической литературой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Бородинском сражении.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Сопоставить ее с текстом эпизода Бородинского сражения произведения «Война и мир».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эпизода с точки зрения истории.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Определить влияние авторской позиции на трактовку реальных исторических событий.</a:t>
            </a:r>
            <a:r>
              <a:rPr lang="ru-RU" sz="3100" dirty="0" smtClean="0">
                <a:latin typeface="Lucida Console" pitchFamily="49" charset="0"/>
              </a:rPr>
              <a:t/>
            </a:r>
            <a:br>
              <a:rPr lang="ru-RU" sz="3100" dirty="0" smtClean="0">
                <a:latin typeface="Lucida Console" pitchFamily="49" charset="0"/>
              </a:rPr>
            </a:br>
            <a:endParaRPr lang="ru-RU" sz="31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9"/>
            <a:ext cx="8784976" cy="12241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эпизод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3600" dirty="0">
              <a:latin typeface="Lucida Console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1375" y="1625520"/>
            <a:ext cx="6025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Бородинское сражение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8374886">
            <a:off x="1557015" y="2686517"/>
            <a:ext cx="865514" cy="125327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9512" y="321297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История</a:t>
            </a: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699792" y="3212976"/>
            <a:ext cx="1440160" cy="144016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75656" y="422108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Дворянство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8485" y="422108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504590">
            <a:off x="6443221" y="2703781"/>
            <a:ext cx="896531" cy="12257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56176" y="3212976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Содержимое 3" descr="панор2.jpg"/>
          <p:cNvPicPr>
            <a:picLocks noChangeAspect="1"/>
          </p:cNvPicPr>
          <p:nvPr/>
        </p:nvPicPr>
        <p:blipFill>
          <a:blip r:embed="rId3" cstate="print">
            <a:lum bright="10000" contrast="-10000"/>
          </a:blip>
          <a:srcRect t="13322"/>
          <a:stretch>
            <a:fillRect/>
          </a:stretch>
        </p:blipFill>
        <p:spPr>
          <a:xfrm>
            <a:off x="0" y="5157192"/>
            <a:ext cx="9144000" cy="18739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49971"/>
            <a:ext cx="2079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уровень. Исторический</a:t>
            </a:r>
            <a:r>
              <a:rPr lang="ru-RU" dirty="0" smtClean="0">
                <a:latin typeface="Lucida Console" pitchFamily="49" charset="0"/>
              </a:rPr>
              <a:t/>
            </a:r>
            <a:br>
              <a:rPr lang="ru-RU" dirty="0" smtClean="0">
                <a:latin typeface="Lucida Console" pitchFamily="49" charset="0"/>
              </a:rPr>
            </a:br>
            <a:endParaRPr lang="ru-RU" dirty="0"/>
          </a:p>
        </p:txBody>
      </p:sp>
      <p:pic>
        <p:nvPicPr>
          <p:cNvPr id="10" name="Рисунок 9" descr="Untitle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908720"/>
            <a:ext cx="7044783" cy="49685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5656" y="609329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Панорама, которую видит Пьер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уровень. Исторический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288340"/>
            <a:ext cx="7614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описаниями  Бородинского сражения в исторической литературе и в романе «Война и мир» сложно найти какие-либо фундаментальные  отличия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21102-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980728"/>
            <a:ext cx="5824137" cy="4288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уровень. Исторический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утуз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2347239" cy="3096344"/>
          </a:xfrm>
          <a:prstGeom prst="rect">
            <a:avLst/>
          </a:prstGeom>
        </p:spPr>
      </p:pic>
      <p:pic>
        <p:nvPicPr>
          <p:cNvPr id="5" name="Рисунок 4" descr="109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67744" y="1196752"/>
            <a:ext cx="2285124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653136"/>
            <a:ext cx="8712968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Образы реальных исторических личностей подвергаются влиянию взглядов автора и становятся двумя противоборствующими идеологиями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360" y="1772816"/>
            <a:ext cx="1979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«Историю делают отдельные личности»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1988259"/>
            <a:ext cx="1835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«Историю делает народ»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нор2.jpg"/>
          <p:cNvPicPr>
            <a:picLocks noChangeAspect="1"/>
          </p:cNvPicPr>
          <p:nvPr/>
        </p:nvPicPr>
        <p:blipFill>
          <a:blip r:embed="rId2" cstate="print">
            <a:lum bright="30000" contrast="-20000"/>
          </a:blip>
          <a:srcRect t="13322"/>
          <a:stretch>
            <a:fillRect/>
          </a:stretch>
        </p:blipFill>
        <p:spPr>
          <a:xfrm>
            <a:off x="0" y="5445224"/>
            <a:ext cx="9144000" cy="18739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уровни. Дворянство и народ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653136"/>
            <a:ext cx="8229600" cy="1252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- деятельность всей массы людей, принимающих участие в событии.</a:t>
            </a:r>
          </a:p>
          <a:p>
            <a:endParaRPr lang="ru-RU" dirty="0"/>
          </a:p>
        </p:txBody>
      </p:sp>
      <p:pic>
        <p:nvPicPr>
          <p:cNvPr id="5" name="Рисунок 4" descr="солд.jpg"/>
          <p:cNvPicPr>
            <a:picLocks noChangeAspect="1"/>
          </p:cNvPicPr>
          <p:nvPr/>
        </p:nvPicPr>
        <p:blipFill>
          <a:blip r:embed="rId3" cstate="print"/>
          <a:srcRect t="10229"/>
          <a:stretch>
            <a:fillRect/>
          </a:stretch>
        </p:blipFill>
        <p:spPr>
          <a:xfrm>
            <a:off x="3419872" y="1772816"/>
            <a:ext cx="2369144" cy="2520280"/>
          </a:xfrm>
          <a:prstGeom prst="rect">
            <a:avLst/>
          </a:prstGeom>
        </p:spPr>
      </p:pic>
      <p:pic>
        <p:nvPicPr>
          <p:cNvPr id="6" name="Рисунок 5" descr="солд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772816"/>
            <a:ext cx="2504467" cy="2469923"/>
          </a:xfrm>
          <a:prstGeom prst="rect">
            <a:avLst/>
          </a:prstGeom>
        </p:spPr>
      </p:pic>
      <p:pic>
        <p:nvPicPr>
          <p:cNvPr id="7" name="Рисунок 6" descr="солд3.jpg"/>
          <p:cNvPicPr>
            <a:picLocks noChangeAspect="1"/>
          </p:cNvPicPr>
          <p:nvPr/>
        </p:nvPicPr>
        <p:blipFill>
          <a:blip r:embed="rId5" cstate="print"/>
          <a:srcRect b="22301"/>
          <a:stretch>
            <a:fillRect/>
          </a:stretch>
        </p:blipFill>
        <p:spPr>
          <a:xfrm>
            <a:off x="6156176" y="1772816"/>
            <a:ext cx="2470579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панор2.jpg"/>
          <p:cNvPicPr>
            <a:picLocks noChangeAspect="1"/>
          </p:cNvPicPr>
          <p:nvPr/>
        </p:nvPicPr>
        <p:blipFill>
          <a:blip r:embed="rId2" cstate="print">
            <a:lum bright="30000" contrast="-20000"/>
          </a:blip>
          <a:srcRect t="13322"/>
          <a:stretch>
            <a:fillRect/>
          </a:stretch>
        </p:blipFill>
        <p:spPr>
          <a:xfrm>
            <a:off x="0" y="5157192"/>
            <a:ext cx="9144000" cy="18739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Метафизический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4" y="1916832"/>
            <a:ext cx="4233466" cy="238132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49115"/>
            <a:ext cx="4316288" cy="2655528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09600" y="4509120"/>
            <a:ext cx="8138864" cy="1337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у Толстого – это критерий правды, и скорее всего в ее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</a:t>
            </a:r>
          </a:p>
          <a:p>
            <a:pPr algn="ctr">
              <a:buFont typeface="Arial" pitchFamily="34" charset="0"/>
              <a:buNone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контексте данного эпизода) выступает сам автор и таким образом высказывает свое личное отношение к войне.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234</Words>
  <Application>Microsoft Office PowerPoint</Application>
  <PresentationFormat>Экран (4:3)</PresentationFormat>
  <Paragraphs>37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Бородинское сражение  в контексте романа-эпопеи  «Война и мир»</vt:lpstr>
      <vt:lpstr>Презентация PowerPoint</vt:lpstr>
      <vt:lpstr>Задачи:  1. Познакомиться с исторической литературой о Бородинском сражении.  2. Сопоставить ее с текстом эпизода Бородинского сражения произведения «Война и мир».  3. Определить достоверность эпизода с точки зрения истории.  4. Определить влияние авторской позиции на трактовку реальных исторических событий. </vt:lpstr>
      <vt:lpstr>Презентация PowerPoint</vt:lpstr>
      <vt:lpstr>I уровень. Исторический </vt:lpstr>
      <vt:lpstr>I уровень. Исторический</vt:lpstr>
      <vt:lpstr>I уровень. Исторический</vt:lpstr>
      <vt:lpstr>II и III уровни. Дворянство и народ</vt:lpstr>
      <vt:lpstr>IV уровень. Метафизический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«Бородинское сражение в контексте романа-эпопеи «Войга и мир»</dc:title>
  <dc:creator>твеленева юля</dc:creator>
  <cp:lastModifiedBy>Аня</cp:lastModifiedBy>
  <cp:revision>91</cp:revision>
  <dcterms:created xsi:type="dcterms:W3CDTF">2016-04-15T12:48:43Z</dcterms:created>
  <dcterms:modified xsi:type="dcterms:W3CDTF">2016-12-19T17:10:28Z</dcterms:modified>
</cp:coreProperties>
</file>