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1" r:id="rId9"/>
    <p:sldId id="272" r:id="rId10"/>
    <p:sldId id="273" r:id="rId11"/>
    <p:sldId id="265" r:id="rId12"/>
    <p:sldId id="274" r:id="rId13"/>
    <p:sldId id="275" r:id="rId14"/>
    <p:sldId id="276" r:id="rId15"/>
    <p:sldId id="267" r:id="rId16"/>
    <p:sldId id="277" r:id="rId17"/>
    <p:sldId id="278" r:id="rId18"/>
    <p:sldId id="279" r:id="rId19"/>
    <p:sldId id="266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7A95"/>
    <a:srgbClr val="F6AE99"/>
    <a:srgbClr val="E5B299"/>
    <a:srgbClr val="B4846C"/>
    <a:srgbClr val="FCDEC0"/>
    <a:srgbClr val="11698E"/>
    <a:srgbClr val="EEEEEE"/>
    <a:srgbClr val="FBFBFB"/>
    <a:srgbClr val="FFD8CC"/>
    <a:srgbClr val="0A1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29473-45B8-4C1D-83C7-A9C5489C5C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28493B8-3741-4E55-9000-2FEB8925E461}">
      <dgm:prSet phldrT="[Текст]" custT="1"/>
      <dgm:spPr/>
      <dgm:t>
        <a:bodyPr/>
        <a:lstStyle/>
        <a:p>
          <a:r>
            <a:rPr lang="ru-RU" sz="2800" dirty="0"/>
            <a:t>Требования к садикам и дошкольным учреждениям</a:t>
          </a:r>
        </a:p>
      </dgm:t>
    </dgm:pt>
    <dgm:pt modelId="{F43FEFB2-BE16-4FE4-A75C-3EC5FDAD1B4E}" type="parTrans" cxnId="{D4E5FC5E-071A-4012-A229-9B48CEE5269B}">
      <dgm:prSet/>
      <dgm:spPr/>
      <dgm:t>
        <a:bodyPr/>
        <a:lstStyle/>
        <a:p>
          <a:endParaRPr lang="ru-RU" sz="2800"/>
        </a:p>
      </dgm:t>
    </dgm:pt>
    <dgm:pt modelId="{1F21FB7C-E7AD-4F15-922D-C932A64E74EE}" type="sibTrans" cxnId="{D4E5FC5E-071A-4012-A229-9B48CEE5269B}">
      <dgm:prSet/>
      <dgm:spPr/>
      <dgm:t>
        <a:bodyPr/>
        <a:lstStyle/>
        <a:p>
          <a:endParaRPr lang="ru-RU" sz="2800"/>
        </a:p>
      </dgm:t>
    </dgm:pt>
    <dgm:pt modelId="{99CCD450-B8F9-43DC-B943-28DD08BEB4E1}">
      <dgm:prSet phldrT="[Текст]" custT="1"/>
      <dgm:spPr/>
      <dgm:t>
        <a:bodyPr/>
        <a:lstStyle/>
        <a:p>
          <a:r>
            <a:rPr lang="ru-RU" sz="2800" dirty="0"/>
            <a:t>Система правил для учеников школ – начальных средних и старших</a:t>
          </a:r>
        </a:p>
      </dgm:t>
    </dgm:pt>
    <dgm:pt modelId="{F5A45023-539F-4A7F-93DF-FD0BA7A8220C}" type="parTrans" cxnId="{CC0D4AF3-DAB4-42C1-BC46-65F10775CEAE}">
      <dgm:prSet/>
      <dgm:spPr/>
      <dgm:t>
        <a:bodyPr/>
        <a:lstStyle/>
        <a:p>
          <a:endParaRPr lang="ru-RU" sz="2800"/>
        </a:p>
      </dgm:t>
    </dgm:pt>
    <dgm:pt modelId="{CE1BDC2A-AC57-4B98-8D7D-3CA10AD2E26E}" type="sibTrans" cxnId="{CC0D4AF3-DAB4-42C1-BC46-65F10775CEAE}">
      <dgm:prSet/>
      <dgm:spPr/>
      <dgm:t>
        <a:bodyPr/>
        <a:lstStyle/>
        <a:p>
          <a:endParaRPr lang="ru-RU" sz="2800"/>
        </a:p>
      </dgm:t>
    </dgm:pt>
    <dgm:pt modelId="{8B0CA5F8-845A-41FF-B036-6A40F7C31293}">
      <dgm:prSet phldrT="[Текст]" custT="1"/>
      <dgm:spPr/>
      <dgm:t>
        <a:bodyPr/>
        <a:lstStyle/>
        <a:p>
          <a:r>
            <a:rPr lang="ru-RU" sz="2800" dirty="0"/>
            <a:t>Правила обучения для учащихся в начальных и средних профессиональных учреждениях, а также в ВУЗах</a:t>
          </a:r>
        </a:p>
      </dgm:t>
    </dgm:pt>
    <dgm:pt modelId="{84229C9D-68BD-4512-9B0C-6DBF01CFCF74}" type="parTrans" cxnId="{57D192D9-E14E-4113-B3E8-051CF8468F31}">
      <dgm:prSet/>
      <dgm:spPr/>
      <dgm:t>
        <a:bodyPr/>
        <a:lstStyle/>
        <a:p>
          <a:endParaRPr lang="ru-RU" sz="2800"/>
        </a:p>
      </dgm:t>
    </dgm:pt>
    <dgm:pt modelId="{155A8183-6964-4880-A4BE-1E814B847BC1}" type="sibTrans" cxnId="{57D192D9-E14E-4113-B3E8-051CF8468F31}">
      <dgm:prSet/>
      <dgm:spPr/>
      <dgm:t>
        <a:bodyPr/>
        <a:lstStyle/>
        <a:p>
          <a:endParaRPr lang="ru-RU" sz="2800"/>
        </a:p>
      </dgm:t>
    </dgm:pt>
    <dgm:pt modelId="{3AF133AB-F7DA-4E96-97F0-E3FFE7115908}" type="pres">
      <dgm:prSet presAssocID="{5FD29473-45B8-4C1D-83C7-A9C5489C5C8B}" presName="Name0" presStyleCnt="0">
        <dgm:presLayoutVars>
          <dgm:chMax val="7"/>
          <dgm:chPref val="7"/>
          <dgm:dir/>
        </dgm:presLayoutVars>
      </dgm:prSet>
      <dgm:spPr/>
    </dgm:pt>
    <dgm:pt modelId="{CB11455F-7FDC-493D-ABF4-09493FDD604A}" type="pres">
      <dgm:prSet presAssocID="{5FD29473-45B8-4C1D-83C7-A9C5489C5C8B}" presName="Name1" presStyleCnt="0"/>
      <dgm:spPr/>
    </dgm:pt>
    <dgm:pt modelId="{914BB107-B538-41F2-8BD5-A38F00D4ACC4}" type="pres">
      <dgm:prSet presAssocID="{5FD29473-45B8-4C1D-83C7-A9C5489C5C8B}" presName="cycle" presStyleCnt="0"/>
      <dgm:spPr/>
    </dgm:pt>
    <dgm:pt modelId="{EB259B2C-70CE-4D66-ABD8-F0C97AABF11F}" type="pres">
      <dgm:prSet presAssocID="{5FD29473-45B8-4C1D-83C7-A9C5489C5C8B}" presName="srcNode" presStyleLbl="node1" presStyleIdx="0" presStyleCnt="3"/>
      <dgm:spPr/>
    </dgm:pt>
    <dgm:pt modelId="{F04DF657-E9C5-488E-9770-519FD070B13F}" type="pres">
      <dgm:prSet presAssocID="{5FD29473-45B8-4C1D-83C7-A9C5489C5C8B}" presName="conn" presStyleLbl="parChTrans1D2" presStyleIdx="0" presStyleCnt="1" custScaleX="84923" custScaleY="116946" custLinFactNeighborX="0" custLinFactNeighborY="341"/>
      <dgm:spPr/>
    </dgm:pt>
    <dgm:pt modelId="{53BD2755-279F-470F-91AF-75E49EC70296}" type="pres">
      <dgm:prSet presAssocID="{5FD29473-45B8-4C1D-83C7-A9C5489C5C8B}" presName="extraNode" presStyleLbl="node1" presStyleIdx="0" presStyleCnt="3"/>
      <dgm:spPr/>
    </dgm:pt>
    <dgm:pt modelId="{5D40A92C-BB75-4582-AE96-4C084BD61AAB}" type="pres">
      <dgm:prSet presAssocID="{5FD29473-45B8-4C1D-83C7-A9C5489C5C8B}" presName="dstNode" presStyleLbl="node1" presStyleIdx="0" presStyleCnt="3"/>
      <dgm:spPr/>
    </dgm:pt>
    <dgm:pt modelId="{51986846-DB34-4816-B59F-7452F317127C}" type="pres">
      <dgm:prSet presAssocID="{728493B8-3741-4E55-9000-2FEB8925E461}" presName="text_1" presStyleLbl="node1" presStyleIdx="0" presStyleCnt="3">
        <dgm:presLayoutVars>
          <dgm:bulletEnabled val="1"/>
        </dgm:presLayoutVars>
      </dgm:prSet>
      <dgm:spPr/>
    </dgm:pt>
    <dgm:pt modelId="{72FC3097-1F19-4F77-B4CF-B82DA7D13697}" type="pres">
      <dgm:prSet presAssocID="{728493B8-3741-4E55-9000-2FEB8925E461}" presName="accent_1" presStyleCnt="0"/>
      <dgm:spPr/>
    </dgm:pt>
    <dgm:pt modelId="{DD6B87E3-EE54-4B2D-A3E7-E660FB376434}" type="pres">
      <dgm:prSet presAssocID="{728493B8-3741-4E55-9000-2FEB8925E461}" presName="accentRepeatNode" presStyleLbl="solidFgAcc1" presStyleIdx="0" presStyleCnt="3"/>
      <dgm:spPr/>
    </dgm:pt>
    <dgm:pt modelId="{EAFEE002-E990-4B29-A3EA-46D438988C1E}" type="pres">
      <dgm:prSet presAssocID="{99CCD450-B8F9-43DC-B943-28DD08BEB4E1}" presName="text_2" presStyleLbl="node1" presStyleIdx="1" presStyleCnt="3">
        <dgm:presLayoutVars>
          <dgm:bulletEnabled val="1"/>
        </dgm:presLayoutVars>
      </dgm:prSet>
      <dgm:spPr/>
    </dgm:pt>
    <dgm:pt modelId="{8CBC85B4-9B91-4E6A-8A96-5BEE5925BB18}" type="pres">
      <dgm:prSet presAssocID="{99CCD450-B8F9-43DC-B943-28DD08BEB4E1}" presName="accent_2" presStyleCnt="0"/>
      <dgm:spPr/>
    </dgm:pt>
    <dgm:pt modelId="{EFA5FB43-B1E3-425E-9239-214E1D0B6698}" type="pres">
      <dgm:prSet presAssocID="{99CCD450-B8F9-43DC-B943-28DD08BEB4E1}" presName="accentRepeatNode" presStyleLbl="solidFgAcc1" presStyleIdx="1" presStyleCnt="3"/>
      <dgm:spPr/>
    </dgm:pt>
    <dgm:pt modelId="{6CB51D72-56C3-4F95-8538-4FEA5C6237CC}" type="pres">
      <dgm:prSet presAssocID="{8B0CA5F8-845A-41FF-B036-6A40F7C31293}" presName="text_3" presStyleLbl="node1" presStyleIdx="2" presStyleCnt="3">
        <dgm:presLayoutVars>
          <dgm:bulletEnabled val="1"/>
        </dgm:presLayoutVars>
      </dgm:prSet>
      <dgm:spPr/>
    </dgm:pt>
    <dgm:pt modelId="{F9062B02-DF47-4290-AB63-65C435841B57}" type="pres">
      <dgm:prSet presAssocID="{8B0CA5F8-845A-41FF-B036-6A40F7C31293}" presName="accent_3" presStyleCnt="0"/>
      <dgm:spPr/>
    </dgm:pt>
    <dgm:pt modelId="{565401F8-BBFF-4FE3-90F3-020035ACADFA}" type="pres">
      <dgm:prSet presAssocID="{8B0CA5F8-845A-41FF-B036-6A40F7C31293}" presName="accentRepeatNode" presStyleLbl="solidFgAcc1" presStyleIdx="2" presStyleCnt="3"/>
      <dgm:spPr/>
    </dgm:pt>
  </dgm:ptLst>
  <dgm:cxnLst>
    <dgm:cxn modelId="{FC27C45B-E1FC-41E8-A4FE-C3C2EF5AE01B}" type="presOf" srcId="{1F21FB7C-E7AD-4F15-922D-C932A64E74EE}" destId="{F04DF657-E9C5-488E-9770-519FD070B13F}" srcOrd="0" destOrd="0" presId="urn:microsoft.com/office/officeart/2008/layout/VerticalCurvedList"/>
    <dgm:cxn modelId="{5F300B5C-F145-460C-8C25-140D5EDD347A}" type="presOf" srcId="{99CCD450-B8F9-43DC-B943-28DD08BEB4E1}" destId="{EAFEE002-E990-4B29-A3EA-46D438988C1E}" srcOrd="0" destOrd="0" presId="urn:microsoft.com/office/officeart/2008/layout/VerticalCurvedList"/>
    <dgm:cxn modelId="{D4E5FC5E-071A-4012-A229-9B48CEE5269B}" srcId="{5FD29473-45B8-4C1D-83C7-A9C5489C5C8B}" destId="{728493B8-3741-4E55-9000-2FEB8925E461}" srcOrd="0" destOrd="0" parTransId="{F43FEFB2-BE16-4FE4-A75C-3EC5FDAD1B4E}" sibTransId="{1F21FB7C-E7AD-4F15-922D-C932A64E74EE}"/>
    <dgm:cxn modelId="{6AAB1F5F-E08F-4E8F-B7BC-11A83DB7E323}" type="presOf" srcId="{728493B8-3741-4E55-9000-2FEB8925E461}" destId="{51986846-DB34-4816-B59F-7452F317127C}" srcOrd="0" destOrd="0" presId="urn:microsoft.com/office/officeart/2008/layout/VerticalCurvedList"/>
    <dgm:cxn modelId="{AA9FD343-9510-454C-8235-8E63250BE526}" type="presOf" srcId="{8B0CA5F8-845A-41FF-B036-6A40F7C31293}" destId="{6CB51D72-56C3-4F95-8538-4FEA5C6237CC}" srcOrd="0" destOrd="0" presId="urn:microsoft.com/office/officeart/2008/layout/VerticalCurvedList"/>
    <dgm:cxn modelId="{C4959897-3B01-43D4-9271-38F61B389D1B}" type="presOf" srcId="{5FD29473-45B8-4C1D-83C7-A9C5489C5C8B}" destId="{3AF133AB-F7DA-4E96-97F0-E3FFE7115908}" srcOrd="0" destOrd="0" presId="urn:microsoft.com/office/officeart/2008/layout/VerticalCurvedList"/>
    <dgm:cxn modelId="{57D192D9-E14E-4113-B3E8-051CF8468F31}" srcId="{5FD29473-45B8-4C1D-83C7-A9C5489C5C8B}" destId="{8B0CA5F8-845A-41FF-B036-6A40F7C31293}" srcOrd="2" destOrd="0" parTransId="{84229C9D-68BD-4512-9B0C-6DBF01CFCF74}" sibTransId="{155A8183-6964-4880-A4BE-1E814B847BC1}"/>
    <dgm:cxn modelId="{CC0D4AF3-DAB4-42C1-BC46-65F10775CEAE}" srcId="{5FD29473-45B8-4C1D-83C7-A9C5489C5C8B}" destId="{99CCD450-B8F9-43DC-B943-28DD08BEB4E1}" srcOrd="1" destOrd="0" parTransId="{F5A45023-539F-4A7F-93DF-FD0BA7A8220C}" sibTransId="{CE1BDC2A-AC57-4B98-8D7D-3CA10AD2E26E}"/>
    <dgm:cxn modelId="{E1EC6B73-D5B0-4CC6-ADC6-526F00D9FA56}" type="presParOf" srcId="{3AF133AB-F7DA-4E96-97F0-E3FFE7115908}" destId="{CB11455F-7FDC-493D-ABF4-09493FDD604A}" srcOrd="0" destOrd="0" presId="urn:microsoft.com/office/officeart/2008/layout/VerticalCurvedList"/>
    <dgm:cxn modelId="{20021FAF-FA22-41E0-B7A2-C3F93E784136}" type="presParOf" srcId="{CB11455F-7FDC-493D-ABF4-09493FDD604A}" destId="{914BB107-B538-41F2-8BD5-A38F00D4ACC4}" srcOrd="0" destOrd="0" presId="urn:microsoft.com/office/officeart/2008/layout/VerticalCurvedList"/>
    <dgm:cxn modelId="{BA8F3E44-39D0-4090-80D3-62E39EA0F855}" type="presParOf" srcId="{914BB107-B538-41F2-8BD5-A38F00D4ACC4}" destId="{EB259B2C-70CE-4D66-ABD8-F0C97AABF11F}" srcOrd="0" destOrd="0" presId="urn:microsoft.com/office/officeart/2008/layout/VerticalCurvedList"/>
    <dgm:cxn modelId="{7F1B4754-9F1E-4C59-8B21-B6C0B8D3CE6C}" type="presParOf" srcId="{914BB107-B538-41F2-8BD5-A38F00D4ACC4}" destId="{F04DF657-E9C5-488E-9770-519FD070B13F}" srcOrd="1" destOrd="0" presId="urn:microsoft.com/office/officeart/2008/layout/VerticalCurvedList"/>
    <dgm:cxn modelId="{A1732133-1588-4AAB-A819-D61FE4D35F56}" type="presParOf" srcId="{914BB107-B538-41F2-8BD5-A38F00D4ACC4}" destId="{53BD2755-279F-470F-91AF-75E49EC70296}" srcOrd="2" destOrd="0" presId="urn:microsoft.com/office/officeart/2008/layout/VerticalCurvedList"/>
    <dgm:cxn modelId="{A4D1B6D4-E143-4887-A0AC-E29BEA40CD39}" type="presParOf" srcId="{914BB107-B538-41F2-8BD5-A38F00D4ACC4}" destId="{5D40A92C-BB75-4582-AE96-4C084BD61AAB}" srcOrd="3" destOrd="0" presId="urn:microsoft.com/office/officeart/2008/layout/VerticalCurvedList"/>
    <dgm:cxn modelId="{4D0B8E50-0DB3-4C07-B1FC-FB2001528DBB}" type="presParOf" srcId="{CB11455F-7FDC-493D-ABF4-09493FDD604A}" destId="{51986846-DB34-4816-B59F-7452F317127C}" srcOrd="1" destOrd="0" presId="urn:microsoft.com/office/officeart/2008/layout/VerticalCurvedList"/>
    <dgm:cxn modelId="{15CCB807-53A5-4AB9-BCD9-4C0510AF050C}" type="presParOf" srcId="{CB11455F-7FDC-493D-ABF4-09493FDD604A}" destId="{72FC3097-1F19-4F77-B4CF-B82DA7D13697}" srcOrd="2" destOrd="0" presId="urn:microsoft.com/office/officeart/2008/layout/VerticalCurvedList"/>
    <dgm:cxn modelId="{3C60587A-9CBA-4AB9-8AC0-65934FBFA586}" type="presParOf" srcId="{72FC3097-1F19-4F77-B4CF-B82DA7D13697}" destId="{DD6B87E3-EE54-4B2D-A3E7-E660FB376434}" srcOrd="0" destOrd="0" presId="urn:microsoft.com/office/officeart/2008/layout/VerticalCurvedList"/>
    <dgm:cxn modelId="{F9517B04-091F-4108-8647-9D8D73F6FB66}" type="presParOf" srcId="{CB11455F-7FDC-493D-ABF4-09493FDD604A}" destId="{EAFEE002-E990-4B29-A3EA-46D438988C1E}" srcOrd="3" destOrd="0" presId="urn:microsoft.com/office/officeart/2008/layout/VerticalCurvedList"/>
    <dgm:cxn modelId="{31AC0515-0910-40C4-91E2-850D162FDE03}" type="presParOf" srcId="{CB11455F-7FDC-493D-ABF4-09493FDD604A}" destId="{8CBC85B4-9B91-4E6A-8A96-5BEE5925BB18}" srcOrd="4" destOrd="0" presId="urn:microsoft.com/office/officeart/2008/layout/VerticalCurvedList"/>
    <dgm:cxn modelId="{FECC44C0-F386-4CD9-9E39-C72610E3A4AE}" type="presParOf" srcId="{8CBC85B4-9B91-4E6A-8A96-5BEE5925BB18}" destId="{EFA5FB43-B1E3-425E-9239-214E1D0B6698}" srcOrd="0" destOrd="0" presId="urn:microsoft.com/office/officeart/2008/layout/VerticalCurvedList"/>
    <dgm:cxn modelId="{977F7B79-1482-439D-A4A2-829AD1D00A54}" type="presParOf" srcId="{CB11455F-7FDC-493D-ABF4-09493FDD604A}" destId="{6CB51D72-56C3-4F95-8538-4FEA5C6237CC}" srcOrd="5" destOrd="0" presId="urn:microsoft.com/office/officeart/2008/layout/VerticalCurvedList"/>
    <dgm:cxn modelId="{867A10E3-F4C6-460B-926B-6FE56E1C73CD}" type="presParOf" srcId="{CB11455F-7FDC-493D-ABF4-09493FDD604A}" destId="{F9062B02-DF47-4290-AB63-65C435841B57}" srcOrd="6" destOrd="0" presId="urn:microsoft.com/office/officeart/2008/layout/VerticalCurvedList"/>
    <dgm:cxn modelId="{55BDED47-3659-4852-B8B2-6B3E8D7AA3BA}" type="presParOf" srcId="{F9062B02-DF47-4290-AB63-65C435841B57}" destId="{565401F8-BBFF-4FE3-90F3-020035ACADFA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FEC30-0C1F-4657-BFEA-C977A2ECCC62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62CEF45-A831-4D72-8A83-300CCAF7FF9A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/>
            <a:t>ЛИЧНЫЙ</a:t>
          </a:r>
        </a:p>
      </dgm:t>
    </dgm:pt>
    <dgm:pt modelId="{F4D82322-6B97-436E-89D1-5F9133B070F8}" type="parTrans" cxnId="{E8B30DB8-6A92-4FFF-9200-B88A0CD96070}">
      <dgm:prSet/>
      <dgm:spPr/>
      <dgm:t>
        <a:bodyPr/>
        <a:lstStyle/>
        <a:p>
          <a:endParaRPr lang="ru-RU"/>
        </a:p>
      </dgm:t>
    </dgm:pt>
    <dgm:pt modelId="{613142FA-2A18-4A45-89FA-FC7C79A190E5}" type="sibTrans" cxnId="{E8B30DB8-6A92-4FFF-9200-B88A0CD96070}">
      <dgm:prSet/>
      <dgm:spPr/>
      <dgm:t>
        <a:bodyPr/>
        <a:lstStyle/>
        <a:p>
          <a:endParaRPr lang="ru-RU"/>
        </a:p>
      </dgm:t>
    </dgm:pt>
    <dgm:pt modelId="{2339491D-F185-4A96-89C3-90CB69C5E499}">
      <dgm:prSet phldrT="[Текст]"/>
      <dgm:spPr/>
      <dgm:t>
        <a:bodyPr/>
        <a:lstStyle/>
        <a:p>
          <a:r>
            <a:rPr lang="ru-RU" dirty="0"/>
            <a:t>Создание системы ценностей, формирование собственного мнения вместе с умением учиться у других, развитие способности к организации собственного времени</a:t>
          </a:r>
        </a:p>
      </dgm:t>
    </dgm:pt>
    <dgm:pt modelId="{75F3E5B3-1AD1-477B-8306-17C85C932182}" type="parTrans" cxnId="{05690B58-578A-48C8-BFFD-A33B53C49DD9}">
      <dgm:prSet/>
      <dgm:spPr/>
      <dgm:t>
        <a:bodyPr/>
        <a:lstStyle/>
        <a:p>
          <a:endParaRPr lang="ru-RU"/>
        </a:p>
      </dgm:t>
    </dgm:pt>
    <dgm:pt modelId="{353875C1-C4B6-4108-B7A9-6A155CA2920A}" type="sibTrans" cxnId="{05690B58-578A-48C8-BFFD-A33B53C49DD9}">
      <dgm:prSet/>
      <dgm:spPr/>
      <dgm:t>
        <a:bodyPr/>
        <a:lstStyle/>
        <a:p>
          <a:endParaRPr lang="ru-RU"/>
        </a:p>
      </dgm:t>
    </dgm:pt>
    <dgm:pt modelId="{546D657E-AF28-4E83-B35E-68C81A280107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/>
            <a:t>ПРЕДМЕТНЫЙ</a:t>
          </a:r>
        </a:p>
      </dgm:t>
    </dgm:pt>
    <dgm:pt modelId="{0929E04E-5287-4748-80E7-B56D093A43A0}" type="parTrans" cxnId="{166B6D77-9D53-46F4-A349-AE937A9FBBB4}">
      <dgm:prSet/>
      <dgm:spPr/>
      <dgm:t>
        <a:bodyPr/>
        <a:lstStyle/>
        <a:p>
          <a:endParaRPr lang="ru-RU"/>
        </a:p>
      </dgm:t>
    </dgm:pt>
    <dgm:pt modelId="{EE7C393D-D283-412E-AA97-D2C4659378A3}" type="sibTrans" cxnId="{166B6D77-9D53-46F4-A349-AE937A9FBBB4}">
      <dgm:prSet/>
      <dgm:spPr/>
      <dgm:t>
        <a:bodyPr/>
        <a:lstStyle/>
        <a:p>
          <a:endParaRPr lang="ru-RU"/>
        </a:p>
      </dgm:t>
    </dgm:pt>
    <dgm:pt modelId="{E1980482-DED1-4BCC-BE3A-A83E8C52AEF7}">
      <dgm:prSet phldrT="[Текст]"/>
      <dgm:spPr/>
      <dgm:t>
        <a:bodyPr/>
        <a:lstStyle/>
        <a:p>
          <a:r>
            <a:rPr lang="ru-RU" dirty="0"/>
            <a:t>Контроль за полученными знаниями по дисциплинам</a:t>
          </a:r>
        </a:p>
      </dgm:t>
    </dgm:pt>
    <dgm:pt modelId="{7929147C-862E-4FCD-9ECA-94A097E83481}" type="parTrans" cxnId="{6A6705A4-DA55-4698-B3EA-D343931B3018}">
      <dgm:prSet/>
      <dgm:spPr/>
      <dgm:t>
        <a:bodyPr/>
        <a:lstStyle/>
        <a:p>
          <a:endParaRPr lang="ru-RU"/>
        </a:p>
      </dgm:t>
    </dgm:pt>
    <dgm:pt modelId="{A696B7BA-7F20-4BE3-9BFB-773853F313B3}" type="sibTrans" cxnId="{6A6705A4-DA55-4698-B3EA-D343931B3018}">
      <dgm:prSet/>
      <dgm:spPr/>
      <dgm:t>
        <a:bodyPr/>
        <a:lstStyle/>
        <a:p>
          <a:endParaRPr lang="ru-RU"/>
        </a:p>
      </dgm:t>
    </dgm:pt>
    <dgm:pt modelId="{6866A501-64C9-4B13-9B30-7E94C831EF5A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/>
            <a:t>МЕТАПРЕДМЕТНЫЙ</a:t>
          </a:r>
        </a:p>
      </dgm:t>
    </dgm:pt>
    <dgm:pt modelId="{600D8902-2C28-4478-AFED-DF7048310268}" type="parTrans" cxnId="{88071A17-B9C8-46E4-A764-071382422E11}">
      <dgm:prSet/>
      <dgm:spPr/>
      <dgm:t>
        <a:bodyPr/>
        <a:lstStyle/>
        <a:p>
          <a:endParaRPr lang="ru-RU"/>
        </a:p>
      </dgm:t>
    </dgm:pt>
    <dgm:pt modelId="{46AD9559-BFEE-4C4E-9C2F-3EDC8D8CCD20}" type="sibTrans" cxnId="{88071A17-B9C8-46E4-A764-071382422E11}">
      <dgm:prSet/>
      <dgm:spPr/>
      <dgm:t>
        <a:bodyPr/>
        <a:lstStyle/>
        <a:p>
          <a:endParaRPr lang="ru-RU"/>
        </a:p>
      </dgm:t>
    </dgm:pt>
    <dgm:pt modelId="{15474431-9325-4509-986C-D6E39420E228}">
      <dgm:prSet phldrT="[Текст]"/>
      <dgm:spPr/>
      <dgm:t>
        <a:bodyPr/>
        <a:lstStyle/>
        <a:p>
          <a:r>
            <a:rPr lang="ru-RU" dirty="0"/>
            <a:t>Освоение универсальных учебных действий – обучение при помощи различных навыков добыче информации.</a:t>
          </a:r>
        </a:p>
      </dgm:t>
    </dgm:pt>
    <dgm:pt modelId="{7382870D-9436-4FD0-9B41-D1902826E7FB}" type="parTrans" cxnId="{F65F6148-3A99-41FB-8242-DA1157B0FACB}">
      <dgm:prSet/>
      <dgm:spPr/>
      <dgm:t>
        <a:bodyPr/>
        <a:lstStyle/>
        <a:p>
          <a:endParaRPr lang="ru-RU"/>
        </a:p>
      </dgm:t>
    </dgm:pt>
    <dgm:pt modelId="{C9E59285-C48E-4A36-86CE-2617059366DB}" type="sibTrans" cxnId="{F65F6148-3A99-41FB-8242-DA1157B0FACB}">
      <dgm:prSet/>
      <dgm:spPr/>
      <dgm:t>
        <a:bodyPr/>
        <a:lstStyle/>
        <a:p>
          <a:endParaRPr lang="ru-RU"/>
        </a:p>
      </dgm:t>
    </dgm:pt>
    <dgm:pt modelId="{FD4DE5AD-B59D-49E8-A678-AC91280A5ADA}" type="pres">
      <dgm:prSet presAssocID="{939FEC30-0C1F-4657-BFEA-C977A2ECCC62}" presName="Name0" presStyleCnt="0">
        <dgm:presLayoutVars>
          <dgm:dir/>
          <dgm:animLvl val="lvl"/>
          <dgm:resizeHandles val="exact"/>
        </dgm:presLayoutVars>
      </dgm:prSet>
      <dgm:spPr/>
    </dgm:pt>
    <dgm:pt modelId="{6CEDDD07-676F-4D98-BE5B-F7671E4E0957}" type="pres">
      <dgm:prSet presAssocID="{6866A501-64C9-4B13-9B30-7E94C831EF5A}" presName="boxAndChildren" presStyleCnt="0"/>
      <dgm:spPr/>
    </dgm:pt>
    <dgm:pt modelId="{432E0A68-1614-4F29-B2BE-6DABB86E9ACE}" type="pres">
      <dgm:prSet presAssocID="{6866A501-64C9-4B13-9B30-7E94C831EF5A}" presName="parentTextBox" presStyleLbl="node1" presStyleIdx="0" presStyleCnt="3"/>
      <dgm:spPr/>
    </dgm:pt>
    <dgm:pt modelId="{F2D2301F-B67B-4E03-BED6-6EF4141804C6}" type="pres">
      <dgm:prSet presAssocID="{6866A501-64C9-4B13-9B30-7E94C831EF5A}" presName="entireBox" presStyleLbl="node1" presStyleIdx="0" presStyleCnt="3"/>
      <dgm:spPr/>
    </dgm:pt>
    <dgm:pt modelId="{F92CB0DD-DB7B-4629-A9A3-E48592AD5704}" type="pres">
      <dgm:prSet presAssocID="{6866A501-64C9-4B13-9B30-7E94C831EF5A}" presName="descendantBox" presStyleCnt="0"/>
      <dgm:spPr/>
    </dgm:pt>
    <dgm:pt modelId="{B65D76A3-BF74-43F9-BD8F-3515F8A231E4}" type="pres">
      <dgm:prSet presAssocID="{15474431-9325-4509-986C-D6E39420E228}" presName="childTextBox" presStyleLbl="fgAccFollowNode1" presStyleIdx="0" presStyleCnt="3">
        <dgm:presLayoutVars>
          <dgm:bulletEnabled val="1"/>
        </dgm:presLayoutVars>
      </dgm:prSet>
      <dgm:spPr/>
    </dgm:pt>
    <dgm:pt modelId="{CAD1DE76-8987-427F-883B-433DE759B983}" type="pres">
      <dgm:prSet presAssocID="{EE7C393D-D283-412E-AA97-D2C4659378A3}" presName="sp" presStyleCnt="0"/>
      <dgm:spPr/>
    </dgm:pt>
    <dgm:pt modelId="{6F803113-0973-409B-8F9D-FD7FD2082BA4}" type="pres">
      <dgm:prSet presAssocID="{546D657E-AF28-4E83-B35E-68C81A280107}" presName="arrowAndChildren" presStyleCnt="0"/>
      <dgm:spPr/>
    </dgm:pt>
    <dgm:pt modelId="{999F202A-D505-479B-9D26-19D24385772E}" type="pres">
      <dgm:prSet presAssocID="{546D657E-AF28-4E83-B35E-68C81A280107}" presName="parentTextArrow" presStyleLbl="node1" presStyleIdx="0" presStyleCnt="3"/>
      <dgm:spPr/>
    </dgm:pt>
    <dgm:pt modelId="{B25504AB-9E7B-44B7-A355-9AD8BE847407}" type="pres">
      <dgm:prSet presAssocID="{546D657E-AF28-4E83-B35E-68C81A280107}" presName="arrow" presStyleLbl="node1" presStyleIdx="1" presStyleCnt="3"/>
      <dgm:spPr/>
    </dgm:pt>
    <dgm:pt modelId="{15039F3D-3F7A-4E86-903D-FE05171DAA96}" type="pres">
      <dgm:prSet presAssocID="{546D657E-AF28-4E83-B35E-68C81A280107}" presName="descendantArrow" presStyleCnt="0"/>
      <dgm:spPr/>
    </dgm:pt>
    <dgm:pt modelId="{7359BB32-2FE6-43EA-9D57-E2887CB023EA}" type="pres">
      <dgm:prSet presAssocID="{E1980482-DED1-4BCC-BE3A-A83E8C52AEF7}" presName="childTextArrow" presStyleLbl="fgAccFollowNode1" presStyleIdx="1" presStyleCnt="3">
        <dgm:presLayoutVars>
          <dgm:bulletEnabled val="1"/>
        </dgm:presLayoutVars>
      </dgm:prSet>
      <dgm:spPr/>
    </dgm:pt>
    <dgm:pt modelId="{52B457C2-61B9-4FF6-AE69-15D741DBF0D7}" type="pres">
      <dgm:prSet presAssocID="{613142FA-2A18-4A45-89FA-FC7C79A190E5}" presName="sp" presStyleCnt="0"/>
      <dgm:spPr/>
    </dgm:pt>
    <dgm:pt modelId="{F40AFE61-EDF3-4403-A315-D771705C2A63}" type="pres">
      <dgm:prSet presAssocID="{462CEF45-A831-4D72-8A83-300CCAF7FF9A}" presName="arrowAndChildren" presStyleCnt="0"/>
      <dgm:spPr/>
    </dgm:pt>
    <dgm:pt modelId="{77D608DC-9DD0-4615-9C6B-6503F0B80164}" type="pres">
      <dgm:prSet presAssocID="{462CEF45-A831-4D72-8A83-300CCAF7FF9A}" presName="parentTextArrow" presStyleLbl="node1" presStyleIdx="1" presStyleCnt="3"/>
      <dgm:spPr/>
    </dgm:pt>
    <dgm:pt modelId="{A6CCB1C9-AE9C-46B1-A1C9-6DB21ACDF7A0}" type="pres">
      <dgm:prSet presAssocID="{462CEF45-A831-4D72-8A83-300CCAF7FF9A}" presName="arrow" presStyleLbl="node1" presStyleIdx="2" presStyleCnt="3"/>
      <dgm:spPr/>
    </dgm:pt>
    <dgm:pt modelId="{BE48D529-0AEB-4CA7-B185-7D8F41DE1EF3}" type="pres">
      <dgm:prSet presAssocID="{462CEF45-A831-4D72-8A83-300CCAF7FF9A}" presName="descendantArrow" presStyleCnt="0"/>
      <dgm:spPr/>
    </dgm:pt>
    <dgm:pt modelId="{BFDA2C5C-CEC3-4209-A011-31F73E889764}" type="pres">
      <dgm:prSet presAssocID="{2339491D-F185-4A96-89C3-90CB69C5E499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CE42FB08-8C92-4464-AD03-BA842A44A0BE}" type="presOf" srcId="{6866A501-64C9-4B13-9B30-7E94C831EF5A}" destId="{F2D2301F-B67B-4E03-BED6-6EF4141804C6}" srcOrd="1" destOrd="0" presId="urn:microsoft.com/office/officeart/2005/8/layout/process4"/>
    <dgm:cxn modelId="{88071A17-B9C8-46E4-A764-071382422E11}" srcId="{939FEC30-0C1F-4657-BFEA-C977A2ECCC62}" destId="{6866A501-64C9-4B13-9B30-7E94C831EF5A}" srcOrd="2" destOrd="0" parTransId="{600D8902-2C28-4478-AFED-DF7048310268}" sibTransId="{46AD9559-BFEE-4C4E-9C2F-3EDC8D8CCD20}"/>
    <dgm:cxn modelId="{48087117-4840-46D1-AC20-1ECC849B7D44}" type="presOf" srcId="{15474431-9325-4509-986C-D6E39420E228}" destId="{B65D76A3-BF74-43F9-BD8F-3515F8A231E4}" srcOrd="0" destOrd="0" presId="urn:microsoft.com/office/officeart/2005/8/layout/process4"/>
    <dgm:cxn modelId="{43AA6E30-6A87-4C8E-8316-452A8F51D295}" type="presOf" srcId="{462CEF45-A831-4D72-8A83-300CCAF7FF9A}" destId="{77D608DC-9DD0-4615-9C6B-6503F0B80164}" srcOrd="0" destOrd="0" presId="urn:microsoft.com/office/officeart/2005/8/layout/process4"/>
    <dgm:cxn modelId="{864F0936-152C-4116-B1F5-3F49E3692087}" type="presOf" srcId="{546D657E-AF28-4E83-B35E-68C81A280107}" destId="{B25504AB-9E7B-44B7-A355-9AD8BE847407}" srcOrd="1" destOrd="0" presId="urn:microsoft.com/office/officeart/2005/8/layout/process4"/>
    <dgm:cxn modelId="{DD283138-B15F-4CC4-BBDF-1DECEFDE6613}" type="presOf" srcId="{546D657E-AF28-4E83-B35E-68C81A280107}" destId="{999F202A-D505-479B-9D26-19D24385772E}" srcOrd="0" destOrd="0" presId="urn:microsoft.com/office/officeart/2005/8/layout/process4"/>
    <dgm:cxn modelId="{9B012D3C-338D-4D36-8D44-F1070E9926B8}" type="presOf" srcId="{939FEC30-0C1F-4657-BFEA-C977A2ECCC62}" destId="{FD4DE5AD-B59D-49E8-A678-AC91280A5ADA}" srcOrd="0" destOrd="0" presId="urn:microsoft.com/office/officeart/2005/8/layout/process4"/>
    <dgm:cxn modelId="{F65F6148-3A99-41FB-8242-DA1157B0FACB}" srcId="{6866A501-64C9-4B13-9B30-7E94C831EF5A}" destId="{15474431-9325-4509-986C-D6E39420E228}" srcOrd="0" destOrd="0" parTransId="{7382870D-9436-4FD0-9B41-D1902826E7FB}" sibTransId="{C9E59285-C48E-4A36-86CE-2617059366DB}"/>
    <dgm:cxn modelId="{EF06C854-EB1C-4C96-87BD-0DE587FFFC78}" type="presOf" srcId="{462CEF45-A831-4D72-8A83-300CCAF7FF9A}" destId="{A6CCB1C9-AE9C-46B1-A1C9-6DB21ACDF7A0}" srcOrd="1" destOrd="0" presId="urn:microsoft.com/office/officeart/2005/8/layout/process4"/>
    <dgm:cxn modelId="{166B6D77-9D53-46F4-A349-AE937A9FBBB4}" srcId="{939FEC30-0C1F-4657-BFEA-C977A2ECCC62}" destId="{546D657E-AF28-4E83-B35E-68C81A280107}" srcOrd="1" destOrd="0" parTransId="{0929E04E-5287-4748-80E7-B56D093A43A0}" sibTransId="{EE7C393D-D283-412E-AA97-D2C4659378A3}"/>
    <dgm:cxn modelId="{05690B58-578A-48C8-BFFD-A33B53C49DD9}" srcId="{462CEF45-A831-4D72-8A83-300CCAF7FF9A}" destId="{2339491D-F185-4A96-89C3-90CB69C5E499}" srcOrd="0" destOrd="0" parTransId="{75F3E5B3-1AD1-477B-8306-17C85C932182}" sibTransId="{353875C1-C4B6-4108-B7A9-6A155CA2920A}"/>
    <dgm:cxn modelId="{0A7BF989-7E44-4B3B-95EA-5421FAFE4190}" type="presOf" srcId="{6866A501-64C9-4B13-9B30-7E94C831EF5A}" destId="{432E0A68-1614-4F29-B2BE-6DABB86E9ACE}" srcOrd="0" destOrd="0" presId="urn:microsoft.com/office/officeart/2005/8/layout/process4"/>
    <dgm:cxn modelId="{6A6705A4-DA55-4698-B3EA-D343931B3018}" srcId="{546D657E-AF28-4E83-B35E-68C81A280107}" destId="{E1980482-DED1-4BCC-BE3A-A83E8C52AEF7}" srcOrd="0" destOrd="0" parTransId="{7929147C-862E-4FCD-9ECA-94A097E83481}" sibTransId="{A696B7BA-7F20-4BE3-9BFB-773853F313B3}"/>
    <dgm:cxn modelId="{E8B30DB8-6A92-4FFF-9200-B88A0CD96070}" srcId="{939FEC30-0C1F-4657-BFEA-C977A2ECCC62}" destId="{462CEF45-A831-4D72-8A83-300CCAF7FF9A}" srcOrd="0" destOrd="0" parTransId="{F4D82322-6B97-436E-89D1-5F9133B070F8}" sibTransId="{613142FA-2A18-4A45-89FA-FC7C79A190E5}"/>
    <dgm:cxn modelId="{D405FCC5-63C0-4D47-918B-090A9E26A518}" type="presOf" srcId="{E1980482-DED1-4BCC-BE3A-A83E8C52AEF7}" destId="{7359BB32-2FE6-43EA-9D57-E2887CB023EA}" srcOrd="0" destOrd="0" presId="urn:microsoft.com/office/officeart/2005/8/layout/process4"/>
    <dgm:cxn modelId="{5795E6DF-A1DD-4164-A92A-6710CCFF3D10}" type="presOf" srcId="{2339491D-F185-4A96-89C3-90CB69C5E499}" destId="{BFDA2C5C-CEC3-4209-A011-31F73E889764}" srcOrd="0" destOrd="0" presId="urn:microsoft.com/office/officeart/2005/8/layout/process4"/>
    <dgm:cxn modelId="{AE2FA59E-1A8B-4B8C-97A9-13F7E09D15EE}" type="presParOf" srcId="{FD4DE5AD-B59D-49E8-A678-AC91280A5ADA}" destId="{6CEDDD07-676F-4D98-BE5B-F7671E4E0957}" srcOrd="0" destOrd="0" presId="urn:microsoft.com/office/officeart/2005/8/layout/process4"/>
    <dgm:cxn modelId="{2C56E7B8-7239-47E1-BFF3-76020EDEDD82}" type="presParOf" srcId="{6CEDDD07-676F-4D98-BE5B-F7671E4E0957}" destId="{432E0A68-1614-4F29-B2BE-6DABB86E9ACE}" srcOrd="0" destOrd="0" presId="urn:microsoft.com/office/officeart/2005/8/layout/process4"/>
    <dgm:cxn modelId="{70469322-4867-4C82-9052-8DCF03F7B654}" type="presParOf" srcId="{6CEDDD07-676F-4D98-BE5B-F7671E4E0957}" destId="{F2D2301F-B67B-4E03-BED6-6EF4141804C6}" srcOrd="1" destOrd="0" presId="urn:microsoft.com/office/officeart/2005/8/layout/process4"/>
    <dgm:cxn modelId="{284D5243-9FA8-49D3-8664-D49D2113F590}" type="presParOf" srcId="{6CEDDD07-676F-4D98-BE5B-F7671E4E0957}" destId="{F92CB0DD-DB7B-4629-A9A3-E48592AD5704}" srcOrd="2" destOrd="0" presId="urn:microsoft.com/office/officeart/2005/8/layout/process4"/>
    <dgm:cxn modelId="{A4C132A6-52DB-4C16-83C6-63733209FF75}" type="presParOf" srcId="{F92CB0DD-DB7B-4629-A9A3-E48592AD5704}" destId="{B65D76A3-BF74-43F9-BD8F-3515F8A231E4}" srcOrd="0" destOrd="0" presId="urn:microsoft.com/office/officeart/2005/8/layout/process4"/>
    <dgm:cxn modelId="{07107B7F-B94D-4601-B7F7-2824F3D9A712}" type="presParOf" srcId="{FD4DE5AD-B59D-49E8-A678-AC91280A5ADA}" destId="{CAD1DE76-8987-427F-883B-433DE759B983}" srcOrd="1" destOrd="0" presId="urn:microsoft.com/office/officeart/2005/8/layout/process4"/>
    <dgm:cxn modelId="{9675EDC5-7F18-4C25-97F1-F846CAACEB71}" type="presParOf" srcId="{FD4DE5AD-B59D-49E8-A678-AC91280A5ADA}" destId="{6F803113-0973-409B-8F9D-FD7FD2082BA4}" srcOrd="2" destOrd="0" presId="urn:microsoft.com/office/officeart/2005/8/layout/process4"/>
    <dgm:cxn modelId="{5C1F3B82-6DEF-4A66-9619-4ED6F9A88333}" type="presParOf" srcId="{6F803113-0973-409B-8F9D-FD7FD2082BA4}" destId="{999F202A-D505-479B-9D26-19D24385772E}" srcOrd="0" destOrd="0" presId="urn:microsoft.com/office/officeart/2005/8/layout/process4"/>
    <dgm:cxn modelId="{0D88594F-63A5-432C-B717-D68EFCC46EF5}" type="presParOf" srcId="{6F803113-0973-409B-8F9D-FD7FD2082BA4}" destId="{B25504AB-9E7B-44B7-A355-9AD8BE847407}" srcOrd="1" destOrd="0" presId="urn:microsoft.com/office/officeart/2005/8/layout/process4"/>
    <dgm:cxn modelId="{E8738ECB-4524-4735-B6A1-8AEC3CADFE37}" type="presParOf" srcId="{6F803113-0973-409B-8F9D-FD7FD2082BA4}" destId="{15039F3D-3F7A-4E86-903D-FE05171DAA96}" srcOrd="2" destOrd="0" presId="urn:microsoft.com/office/officeart/2005/8/layout/process4"/>
    <dgm:cxn modelId="{CFD9C823-059A-4F21-B402-F57BF38379B7}" type="presParOf" srcId="{15039F3D-3F7A-4E86-903D-FE05171DAA96}" destId="{7359BB32-2FE6-43EA-9D57-E2887CB023EA}" srcOrd="0" destOrd="0" presId="urn:microsoft.com/office/officeart/2005/8/layout/process4"/>
    <dgm:cxn modelId="{5E405F19-1718-4BB2-BCF5-75CC26104658}" type="presParOf" srcId="{FD4DE5AD-B59D-49E8-A678-AC91280A5ADA}" destId="{52B457C2-61B9-4FF6-AE69-15D741DBF0D7}" srcOrd="3" destOrd="0" presId="urn:microsoft.com/office/officeart/2005/8/layout/process4"/>
    <dgm:cxn modelId="{8A57206E-6FB5-4DCA-9B1C-A1F2B132B16F}" type="presParOf" srcId="{FD4DE5AD-B59D-49E8-A678-AC91280A5ADA}" destId="{F40AFE61-EDF3-4403-A315-D771705C2A63}" srcOrd="4" destOrd="0" presId="urn:microsoft.com/office/officeart/2005/8/layout/process4"/>
    <dgm:cxn modelId="{69C969A8-C99B-4238-B67D-D317644006D9}" type="presParOf" srcId="{F40AFE61-EDF3-4403-A315-D771705C2A63}" destId="{77D608DC-9DD0-4615-9C6B-6503F0B80164}" srcOrd="0" destOrd="0" presId="urn:microsoft.com/office/officeart/2005/8/layout/process4"/>
    <dgm:cxn modelId="{DC5693CC-D60B-4327-AE9F-3625F787DECE}" type="presParOf" srcId="{F40AFE61-EDF3-4403-A315-D771705C2A63}" destId="{A6CCB1C9-AE9C-46B1-A1C9-6DB21ACDF7A0}" srcOrd="1" destOrd="0" presId="urn:microsoft.com/office/officeart/2005/8/layout/process4"/>
    <dgm:cxn modelId="{88E328E5-C3EF-4976-9B8E-DB8C7ACBC266}" type="presParOf" srcId="{F40AFE61-EDF3-4403-A315-D771705C2A63}" destId="{BE48D529-0AEB-4CA7-B185-7D8F41DE1EF3}" srcOrd="2" destOrd="0" presId="urn:microsoft.com/office/officeart/2005/8/layout/process4"/>
    <dgm:cxn modelId="{7E3D2303-662C-4265-B389-7C5B6E160865}" type="presParOf" srcId="{BE48D529-0AEB-4CA7-B185-7D8F41DE1EF3}" destId="{BFDA2C5C-CEC3-4209-A011-31F73E8897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72FEF-15A6-4260-B1DE-D5427E6350C0}" type="doc">
      <dgm:prSet loTypeId="urn:microsoft.com/office/officeart/2005/8/layout/pyramid2" loCatId="list" qsTypeId="urn:microsoft.com/office/officeart/2005/8/quickstyle/simple1" qsCatId="simple" csTypeId="urn:microsoft.com/office/officeart/2005/8/colors/accent0_1" csCatId="mainScheme" phldr="1"/>
      <dgm:spPr/>
    </dgm:pt>
    <dgm:pt modelId="{8F54D896-D585-4C93-9BAF-D25EE909C1F2}">
      <dgm:prSet phldrT="[Текст]" custT="1"/>
      <dgm:spPr>
        <a:solidFill>
          <a:srgbClr val="B97A95">
            <a:alpha val="90000"/>
          </a:srgbClr>
        </a:solidFill>
      </dgm:spPr>
      <dgm:t>
        <a:bodyPr/>
        <a:lstStyle/>
        <a:p>
          <a:r>
            <a:rPr lang="ru-RU" sz="2400" dirty="0"/>
            <a:t>Администратор базы данных</a:t>
          </a:r>
        </a:p>
      </dgm:t>
    </dgm:pt>
    <dgm:pt modelId="{E33B7C6F-22E5-43A6-B4FD-BDF1236E19B7}" type="parTrans" cxnId="{D4D37B8D-E178-43A6-BFA0-696091EB2906}">
      <dgm:prSet/>
      <dgm:spPr/>
      <dgm:t>
        <a:bodyPr/>
        <a:lstStyle/>
        <a:p>
          <a:endParaRPr lang="ru-RU"/>
        </a:p>
      </dgm:t>
    </dgm:pt>
    <dgm:pt modelId="{6D36E61B-4076-4ED3-AE7A-8B0C8FD58B54}" type="sibTrans" cxnId="{D4D37B8D-E178-43A6-BFA0-696091EB2906}">
      <dgm:prSet/>
      <dgm:spPr/>
      <dgm:t>
        <a:bodyPr/>
        <a:lstStyle/>
        <a:p>
          <a:endParaRPr lang="ru-RU"/>
        </a:p>
      </dgm:t>
    </dgm:pt>
    <dgm:pt modelId="{544FF568-12BA-47D7-8900-EE2257A1CC08}">
      <dgm:prSet phldrT="[Текст]" custT="1"/>
      <dgm:spPr>
        <a:solidFill>
          <a:srgbClr val="B97A95">
            <a:alpha val="90000"/>
          </a:srgbClr>
        </a:solidFill>
      </dgm:spPr>
      <dgm:t>
        <a:bodyPr/>
        <a:lstStyle/>
        <a:p>
          <a:r>
            <a:rPr lang="ru-RU" sz="2400" dirty="0"/>
            <a:t>Специалист по тестированию</a:t>
          </a:r>
        </a:p>
      </dgm:t>
    </dgm:pt>
    <dgm:pt modelId="{7D4F013F-07F9-4486-84FB-0C7589041F89}" type="parTrans" cxnId="{90988B17-3FE6-40E1-8E2B-A7F836EF2204}">
      <dgm:prSet/>
      <dgm:spPr/>
      <dgm:t>
        <a:bodyPr/>
        <a:lstStyle/>
        <a:p>
          <a:endParaRPr lang="ru-RU"/>
        </a:p>
      </dgm:t>
    </dgm:pt>
    <dgm:pt modelId="{EEBBD0DD-C1F8-4C6D-88B2-035E0B163FF3}" type="sibTrans" cxnId="{90988B17-3FE6-40E1-8E2B-A7F836EF2204}">
      <dgm:prSet/>
      <dgm:spPr/>
      <dgm:t>
        <a:bodyPr/>
        <a:lstStyle/>
        <a:p>
          <a:endParaRPr lang="ru-RU"/>
        </a:p>
      </dgm:t>
    </dgm:pt>
    <dgm:pt modelId="{9D3AF905-74D4-4A53-9743-E2DFE963D14D}">
      <dgm:prSet phldrT="[Текст]" custT="1"/>
      <dgm:spPr>
        <a:solidFill>
          <a:srgbClr val="B97A95">
            <a:alpha val="90000"/>
          </a:srgbClr>
        </a:solidFill>
      </dgm:spPr>
      <dgm:t>
        <a:bodyPr/>
        <a:lstStyle/>
        <a:p>
          <a:r>
            <a:rPr lang="ru-RU" sz="2400" dirty="0"/>
            <a:t>Программист</a:t>
          </a:r>
        </a:p>
      </dgm:t>
    </dgm:pt>
    <dgm:pt modelId="{1D94114E-0FFE-467E-BFD0-9A4031F423B8}" type="parTrans" cxnId="{03DFF990-D49E-47B2-BB37-0AB9D55859B4}">
      <dgm:prSet/>
      <dgm:spPr/>
      <dgm:t>
        <a:bodyPr/>
        <a:lstStyle/>
        <a:p>
          <a:endParaRPr lang="ru-RU"/>
        </a:p>
      </dgm:t>
    </dgm:pt>
    <dgm:pt modelId="{65CB33BE-0E33-4DFC-B473-453F6C34EBCD}" type="sibTrans" cxnId="{03DFF990-D49E-47B2-BB37-0AB9D55859B4}">
      <dgm:prSet/>
      <dgm:spPr/>
      <dgm:t>
        <a:bodyPr/>
        <a:lstStyle/>
        <a:p>
          <a:endParaRPr lang="ru-RU"/>
        </a:p>
      </dgm:t>
    </dgm:pt>
    <dgm:pt modelId="{8DEA2598-5276-423C-A20A-2DD2DE198AAD}">
      <dgm:prSet phldrT="[Текст]" custT="1"/>
      <dgm:spPr>
        <a:solidFill>
          <a:srgbClr val="B97A95">
            <a:alpha val="90000"/>
          </a:srgbClr>
        </a:solidFill>
      </dgm:spPr>
      <dgm:t>
        <a:bodyPr/>
        <a:lstStyle/>
        <a:p>
          <a:r>
            <a:rPr lang="ru-RU" sz="2400" dirty="0"/>
            <a:t>Технический писатель</a:t>
          </a:r>
        </a:p>
      </dgm:t>
    </dgm:pt>
    <dgm:pt modelId="{29A183FD-14D5-4B91-9B51-0C6542EEB2DA}" type="parTrans" cxnId="{646744AA-80A9-482A-BE5A-901211B4EF4E}">
      <dgm:prSet/>
      <dgm:spPr/>
      <dgm:t>
        <a:bodyPr/>
        <a:lstStyle/>
        <a:p>
          <a:endParaRPr lang="ru-RU"/>
        </a:p>
      </dgm:t>
    </dgm:pt>
    <dgm:pt modelId="{6A72F52C-C2CD-4C9C-B1E6-42CF285781B4}" type="sibTrans" cxnId="{646744AA-80A9-482A-BE5A-901211B4EF4E}">
      <dgm:prSet/>
      <dgm:spPr/>
      <dgm:t>
        <a:bodyPr/>
        <a:lstStyle/>
        <a:p>
          <a:endParaRPr lang="ru-RU"/>
        </a:p>
      </dgm:t>
    </dgm:pt>
    <dgm:pt modelId="{E7062FAB-B4D7-46D2-805D-58C5E61031E0}">
      <dgm:prSet phldrT="[Текст]" custT="1"/>
      <dgm:spPr>
        <a:solidFill>
          <a:srgbClr val="B97A95">
            <a:alpha val="90000"/>
          </a:srgbClr>
        </a:solidFill>
      </dgm:spPr>
      <dgm:t>
        <a:bodyPr/>
        <a:lstStyle/>
        <a:p>
          <a:r>
            <a:rPr lang="ru-RU" sz="2400" dirty="0"/>
            <a:t>Специалист по информационным системам</a:t>
          </a:r>
        </a:p>
      </dgm:t>
    </dgm:pt>
    <dgm:pt modelId="{1F60301B-D17D-4D58-A76F-7C1EA9911F91}" type="parTrans" cxnId="{13475B76-EBF1-4839-8A79-8B9F83D121C8}">
      <dgm:prSet/>
      <dgm:spPr/>
      <dgm:t>
        <a:bodyPr/>
        <a:lstStyle/>
        <a:p>
          <a:endParaRPr lang="ru-RU"/>
        </a:p>
      </dgm:t>
    </dgm:pt>
    <dgm:pt modelId="{77622C30-07D9-4E28-A60D-03C7ADCF6251}" type="sibTrans" cxnId="{13475B76-EBF1-4839-8A79-8B9F83D121C8}">
      <dgm:prSet/>
      <dgm:spPr/>
      <dgm:t>
        <a:bodyPr/>
        <a:lstStyle/>
        <a:p>
          <a:endParaRPr lang="ru-RU"/>
        </a:p>
      </dgm:t>
    </dgm:pt>
    <dgm:pt modelId="{07BE60CC-B692-47DE-BE96-2683274B632D}">
      <dgm:prSet phldrT="[Текст]" custT="1"/>
      <dgm:spPr>
        <a:solidFill>
          <a:srgbClr val="B97A95">
            <a:alpha val="90000"/>
          </a:srgbClr>
        </a:solidFill>
      </dgm:spPr>
      <dgm:t>
        <a:bodyPr/>
        <a:lstStyle/>
        <a:p>
          <a:r>
            <a:rPr lang="ru-RU" sz="2400" dirty="0"/>
            <a:t>Специалист по информационным ресурсам</a:t>
          </a:r>
        </a:p>
      </dgm:t>
    </dgm:pt>
    <dgm:pt modelId="{62ED0D53-9BEC-4B50-B206-7DE0234CFEF3}" type="parTrans" cxnId="{95BA292C-B677-46C4-A197-2B4AA1420D6F}">
      <dgm:prSet/>
      <dgm:spPr/>
      <dgm:t>
        <a:bodyPr/>
        <a:lstStyle/>
        <a:p>
          <a:endParaRPr lang="ru-RU"/>
        </a:p>
      </dgm:t>
    </dgm:pt>
    <dgm:pt modelId="{90DBBF62-B24D-42C1-B7B6-0BED3FB77D20}" type="sibTrans" cxnId="{95BA292C-B677-46C4-A197-2B4AA1420D6F}">
      <dgm:prSet/>
      <dgm:spPr/>
      <dgm:t>
        <a:bodyPr/>
        <a:lstStyle/>
        <a:p>
          <a:endParaRPr lang="ru-RU"/>
        </a:p>
      </dgm:t>
    </dgm:pt>
    <dgm:pt modelId="{943C2764-E832-469A-BC51-D355584191FE}">
      <dgm:prSet phldrT="[Текст]" custT="1"/>
      <dgm:spPr>
        <a:solidFill>
          <a:srgbClr val="B97A95">
            <a:alpha val="90000"/>
          </a:srgbClr>
        </a:solidFill>
      </dgm:spPr>
      <dgm:t>
        <a:bodyPr/>
        <a:lstStyle/>
        <a:p>
          <a:r>
            <a:rPr lang="ru-RU" sz="2400" dirty="0"/>
            <a:t>Разработчик веб и мультимедиа приложений</a:t>
          </a:r>
        </a:p>
      </dgm:t>
    </dgm:pt>
    <dgm:pt modelId="{46AF6C1D-B8DB-4EDC-A3D6-3B6C69E3637C}" type="parTrans" cxnId="{B321B8AB-651C-4FBC-AA8E-1388A6C9C6C4}">
      <dgm:prSet/>
      <dgm:spPr/>
      <dgm:t>
        <a:bodyPr/>
        <a:lstStyle/>
        <a:p>
          <a:endParaRPr lang="ru-RU"/>
        </a:p>
      </dgm:t>
    </dgm:pt>
    <dgm:pt modelId="{D374BC11-5572-407F-9919-5951F33492F0}" type="sibTrans" cxnId="{B321B8AB-651C-4FBC-AA8E-1388A6C9C6C4}">
      <dgm:prSet/>
      <dgm:spPr/>
      <dgm:t>
        <a:bodyPr/>
        <a:lstStyle/>
        <a:p>
          <a:endParaRPr lang="ru-RU"/>
        </a:p>
      </dgm:t>
    </dgm:pt>
    <dgm:pt modelId="{F303F764-EF88-4A18-A50B-9385A5051B5A}" type="pres">
      <dgm:prSet presAssocID="{F5A72FEF-15A6-4260-B1DE-D5427E6350C0}" presName="compositeShape" presStyleCnt="0">
        <dgm:presLayoutVars>
          <dgm:dir/>
          <dgm:resizeHandles/>
        </dgm:presLayoutVars>
      </dgm:prSet>
      <dgm:spPr/>
    </dgm:pt>
    <dgm:pt modelId="{89006AEB-77AC-4B7F-9625-60618664348D}" type="pres">
      <dgm:prSet presAssocID="{F5A72FEF-15A6-4260-B1DE-D5427E6350C0}" presName="pyramid" presStyleLbl="node1" presStyleIdx="0" presStyleCnt="1"/>
      <dgm:spPr>
        <a:solidFill>
          <a:srgbClr val="B97A95"/>
        </a:solidFill>
      </dgm:spPr>
    </dgm:pt>
    <dgm:pt modelId="{6F13BDA1-F866-4516-BC0E-C05528DE9850}" type="pres">
      <dgm:prSet presAssocID="{F5A72FEF-15A6-4260-B1DE-D5427E6350C0}" presName="theList" presStyleCnt="0"/>
      <dgm:spPr/>
    </dgm:pt>
    <dgm:pt modelId="{704D80E6-EDF5-4B8B-BD21-AC17257A3283}" type="pres">
      <dgm:prSet presAssocID="{8F54D896-D585-4C93-9BAF-D25EE909C1F2}" presName="aNode" presStyleLbl="fgAcc1" presStyleIdx="0" presStyleCnt="7" custScaleX="202189">
        <dgm:presLayoutVars>
          <dgm:bulletEnabled val="1"/>
        </dgm:presLayoutVars>
      </dgm:prSet>
      <dgm:spPr/>
    </dgm:pt>
    <dgm:pt modelId="{A817E9B5-66DF-47A1-AB76-FD5E71C6CB72}" type="pres">
      <dgm:prSet presAssocID="{8F54D896-D585-4C93-9BAF-D25EE909C1F2}" presName="aSpace" presStyleCnt="0"/>
      <dgm:spPr/>
    </dgm:pt>
    <dgm:pt modelId="{C00047A4-2CF4-42BE-98AC-D996D2565CBF}" type="pres">
      <dgm:prSet presAssocID="{544FF568-12BA-47D7-8900-EE2257A1CC08}" presName="aNode" presStyleLbl="fgAcc1" presStyleIdx="1" presStyleCnt="7" custScaleX="202189">
        <dgm:presLayoutVars>
          <dgm:bulletEnabled val="1"/>
        </dgm:presLayoutVars>
      </dgm:prSet>
      <dgm:spPr/>
    </dgm:pt>
    <dgm:pt modelId="{970E9040-9B0D-4B73-87C0-E23EE63DAC21}" type="pres">
      <dgm:prSet presAssocID="{544FF568-12BA-47D7-8900-EE2257A1CC08}" presName="aSpace" presStyleCnt="0"/>
      <dgm:spPr/>
    </dgm:pt>
    <dgm:pt modelId="{8DA37385-940E-41E3-B0CD-344847BB0FA5}" type="pres">
      <dgm:prSet presAssocID="{9D3AF905-74D4-4A53-9743-E2DFE963D14D}" presName="aNode" presStyleLbl="fgAcc1" presStyleIdx="2" presStyleCnt="7" custScaleX="202189">
        <dgm:presLayoutVars>
          <dgm:bulletEnabled val="1"/>
        </dgm:presLayoutVars>
      </dgm:prSet>
      <dgm:spPr/>
    </dgm:pt>
    <dgm:pt modelId="{14BE0104-AED6-4C85-A240-2CA6CC9DCF19}" type="pres">
      <dgm:prSet presAssocID="{9D3AF905-74D4-4A53-9743-E2DFE963D14D}" presName="aSpace" presStyleCnt="0"/>
      <dgm:spPr/>
    </dgm:pt>
    <dgm:pt modelId="{71F8C210-61CF-4810-A163-69023A065D2D}" type="pres">
      <dgm:prSet presAssocID="{8DEA2598-5276-423C-A20A-2DD2DE198AAD}" presName="aNode" presStyleLbl="fgAcc1" presStyleIdx="3" presStyleCnt="7" custScaleX="202189">
        <dgm:presLayoutVars>
          <dgm:bulletEnabled val="1"/>
        </dgm:presLayoutVars>
      </dgm:prSet>
      <dgm:spPr/>
    </dgm:pt>
    <dgm:pt modelId="{8B100454-70CA-493B-B130-8BF30D74F31A}" type="pres">
      <dgm:prSet presAssocID="{8DEA2598-5276-423C-A20A-2DD2DE198AAD}" presName="aSpace" presStyleCnt="0"/>
      <dgm:spPr/>
    </dgm:pt>
    <dgm:pt modelId="{9ACDA122-61EF-49E9-84FE-F186C317C0CE}" type="pres">
      <dgm:prSet presAssocID="{E7062FAB-B4D7-46D2-805D-58C5E61031E0}" presName="aNode" presStyleLbl="fgAcc1" presStyleIdx="4" presStyleCnt="7" custScaleX="202189">
        <dgm:presLayoutVars>
          <dgm:bulletEnabled val="1"/>
        </dgm:presLayoutVars>
      </dgm:prSet>
      <dgm:spPr/>
    </dgm:pt>
    <dgm:pt modelId="{C92D8A42-50B1-4BC4-BF90-E8DDDF2A73A2}" type="pres">
      <dgm:prSet presAssocID="{E7062FAB-B4D7-46D2-805D-58C5E61031E0}" presName="aSpace" presStyleCnt="0"/>
      <dgm:spPr/>
    </dgm:pt>
    <dgm:pt modelId="{59CF9EE9-35C2-427B-A094-88DAA14D1553}" type="pres">
      <dgm:prSet presAssocID="{07BE60CC-B692-47DE-BE96-2683274B632D}" presName="aNode" presStyleLbl="fgAcc1" presStyleIdx="5" presStyleCnt="7" custScaleX="202189">
        <dgm:presLayoutVars>
          <dgm:bulletEnabled val="1"/>
        </dgm:presLayoutVars>
      </dgm:prSet>
      <dgm:spPr/>
    </dgm:pt>
    <dgm:pt modelId="{C961F590-9F72-45C6-9595-26AF2E8D0734}" type="pres">
      <dgm:prSet presAssocID="{07BE60CC-B692-47DE-BE96-2683274B632D}" presName="aSpace" presStyleCnt="0"/>
      <dgm:spPr/>
    </dgm:pt>
    <dgm:pt modelId="{7C90DD90-3C6E-4BD0-9D3E-F530D296CCCB}" type="pres">
      <dgm:prSet presAssocID="{943C2764-E832-469A-BC51-D355584191FE}" presName="aNode" presStyleLbl="fgAcc1" presStyleIdx="6" presStyleCnt="7" custScaleX="202189">
        <dgm:presLayoutVars>
          <dgm:bulletEnabled val="1"/>
        </dgm:presLayoutVars>
      </dgm:prSet>
      <dgm:spPr/>
    </dgm:pt>
    <dgm:pt modelId="{7B8595EA-DE14-403C-9E14-2ADBD8F5B55C}" type="pres">
      <dgm:prSet presAssocID="{943C2764-E832-469A-BC51-D355584191FE}" presName="aSpace" presStyleCnt="0"/>
      <dgm:spPr/>
    </dgm:pt>
  </dgm:ptLst>
  <dgm:cxnLst>
    <dgm:cxn modelId="{B993EB0A-D64F-4024-BEE9-80D368102015}" type="presOf" srcId="{9D3AF905-74D4-4A53-9743-E2DFE963D14D}" destId="{8DA37385-940E-41E3-B0CD-344847BB0FA5}" srcOrd="0" destOrd="0" presId="urn:microsoft.com/office/officeart/2005/8/layout/pyramid2"/>
    <dgm:cxn modelId="{C9536B0D-AAE4-4EF9-B341-F44756AE8DDD}" type="presOf" srcId="{F5A72FEF-15A6-4260-B1DE-D5427E6350C0}" destId="{F303F764-EF88-4A18-A50B-9385A5051B5A}" srcOrd="0" destOrd="0" presId="urn:microsoft.com/office/officeart/2005/8/layout/pyramid2"/>
    <dgm:cxn modelId="{90988B17-3FE6-40E1-8E2B-A7F836EF2204}" srcId="{F5A72FEF-15A6-4260-B1DE-D5427E6350C0}" destId="{544FF568-12BA-47D7-8900-EE2257A1CC08}" srcOrd="1" destOrd="0" parTransId="{7D4F013F-07F9-4486-84FB-0C7589041F89}" sibTransId="{EEBBD0DD-C1F8-4C6D-88B2-035E0B163FF3}"/>
    <dgm:cxn modelId="{95BA292C-B677-46C4-A197-2B4AA1420D6F}" srcId="{F5A72FEF-15A6-4260-B1DE-D5427E6350C0}" destId="{07BE60CC-B692-47DE-BE96-2683274B632D}" srcOrd="5" destOrd="0" parTransId="{62ED0D53-9BEC-4B50-B206-7DE0234CFEF3}" sibTransId="{90DBBF62-B24D-42C1-B7B6-0BED3FB77D20}"/>
    <dgm:cxn modelId="{C40D0030-7267-4EC9-B750-20BD5822FEBF}" type="presOf" srcId="{544FF568-12BA-47D7-8900-EE2257A1CC08}" destId="{C00047A4-2CF4-42BE-98AC-D996D2565CBF}" srcOrd="0" destOrd="0" presId="urn:microsoft.com/office/officeart/2005/8/layout/pyramid2"/>
    <dgm:cxn modelId="{D6FA8143-1EB1-4A57-BA2F-F5CD20B95A9D}" type="presOf" srcId="{943C2764-E832-469A-BC51-D355584191FE}" destId="{7C90DD90-3C6E-4BD0-9D3E-F530D296CCCB}" srcOrd="0" destOrd="0" presId="urn:microsoft.com/office/officeart/2005/8/layout/pyramid2"/>
    <dgm:cxn modelId="{13475B76-EBF1-4839-8A79-8B9F83D121C8}" srcId="{F5A72FEF-15A6-4260-B1DE-D5427E6350C0}" destId="{E7062FAB-B4D7-46D2-805D-58C5E61031E0}" srcOrd="4" destOrd="0" parTransId="{1F60301B-D17D-4D58-A76F-7C1EA9911F91}" sibTransId="{77622C30-07D9-4E28-A60D-03C7ADCF6251}"/>
    <dgm:cxn modelId="{D4D37B8D-E178-43A6-BFA0-696091EB2906}" srcId="{F5A72FEF-15A6-4260-B1DE-D5427E6350C0}" destId="{8F54D896-D585-4C93-9BAF-D25EE909C1F2}" srcOrd="0" destOrd="0" parTransId="{E33B7C6F-22E5-43A6-B4FD-BDF1236E19B7}" sibTransId="{6D36E61B-4076-4ED3-AE7A-8B0C8FD58B54}"/>
    <dgm:cxn modelId="{B9F30E90-F61C-4C76-A880-02981BD62E31}" type="presOf" srcId="{07BE60CC-B692-47DE-BE96-2683274B632D}" destId="{59CF9EE9-35C2-427B-A094-88DAA14D1553}" srcOrd="0" destOrd="0" presId="urn:microsoft.com/office/officeart/2005/8/layout/pyramid2"/>
    <dgm:cxn modelId="{03DFF990-D49E-47B2-BB37-0AB9D55859B4}" srcId="{F5A72FEF-15A6-4260-B1DE-D5427E6350C0}" destId="{9D3AF905-74D4-4A53-9743-E2DFE963D14D}" srcOrd="2" destOrd="0" parTransId="{1D94114E-0FFE-467E-BFD0-9A4031F423B8}" sibTransId="{65CB33BE-0E33-4DFC-B473-453F6C34EBCD}"/>
    <dgm:cxn modelId="{646744AA-80A9-482A-BE5A-901211B4EF4E}" srcId="{F5A72FEF-15A6-4260-B1DE-D5427E6350C0}" destId="{8DEA2598-5276-423C-A20A-2DD2DE198AAD}" srcOrd="3" destOrd="0" parTransId="{29A183FD-14D5-4B91-9B51-0C6542EEB2DA}" sibTransId="{6A72F52C-C2CD-4C9C-B1E6-42CF285781B4}"/>
    <dgm:cxn modelId="{B321B8AB-651C-4FBC-AA8E-1388A6C9C6C4}" srcId="{F5A72FEF-15A6-4260-B1DE-D5427E6350C0}" destId="{943C2764-E832-469A-BC51-D355584191FE}" srcOrd="6" destOrd="0" parTransId="{46AF6C1D-B8DB-4EDC-A3D6-3B6C69E3637C}" sibTransId="{D374BC11-5572-407F-9919-5951F33492F0}"/>
    <dgm:cxn modelId="{B9C190DA-8B2A-4997-AC97-A3137FB942EA}" type="presOf" srcId="{E7062FAB-B4D7-46D2-805D-58C5E61031E0}" destId="{9ACDA122-61EF-49E9-84FE-F186C317C0CE}" srcOrd="0" destOrd="0" presId="urn:microsoft.com/office/officeart/2005/8/layout/pyramid2"/>
    <dgm:cxn modelId="{F2CD34E5-C3B0-43DF-9279-25449D7218A4}" type="presOf" srcId="{8F54D896-D585-4C93-9BAF-D25EE909C1F2}" destId="{704D80E6-EDF5-4B8B-BD21-AC17257A3283}" srcOrd="0" destOrd="0" presId="urn:microsoft.com/office/officeart/2005/8/layout/pyramid2"/>
    <dgm:cxn modelId="{2F10B1FA-84E4-457C-8F41-42D072E95A15}" type="presOf" srcId="{8DEA2598-5276-423C-A20A-2DD2DE198AAD}" destId="{71F8C210-61CF-4810-A163-69023A065D2D}" srcOrd="0" destOrd="0" presId="urn:microsoft.com/office/officeart/2005/8/layout/pyramid2"/>
    <dgm:cxn modelId="{BAE78B1E-1AD2-4BA2-9D4B-D5E802D12184}" type="presParOf" srcId="{F303F764-EF88-4A18-A50B-9385A5051B5A}" destId="{89006AEB-77AC-4B7F-9625-60618664348D}" srcOrd="0" destOrd="0" presId="urn:microsoft.com/office/officeart/2005/8/layout/pyramid2"/>
    <dgm:cxn modelId="{2BB28CBE-2075-4236-BC3E-21C73503D98B}" type="presParOf" srcId="{F303F764-EF88-4A18-A50B-9385A5051B5A}" destId="{6F13BDA1-F866-4516-BC0E-C05528DE9850}" srcOrd="1" destOrd="0" presId="urn:microsoft.com/office/officeart/2005/8/layout/pyramid2"/>
    <dgm:cxn modelId="{EBC13799-2686-44C5-A547-5B4367AC6CF0}" type="presParOf" srcId="{6F13BDA1-F866-4516-BC0E-C05528DE9850}" destId="{704D80E6-EDF5-4B8B-BD21-AC17257A3283}" srcOrd="0" destOrd="0" presId="urn:microsoft.com/office/officeart/2005/8/layout/pyramid2"/>
    <dgm:cxn modelId="{0D4FD54C-FB25-4E47-BBD1-90CD28727599}" type="presParOf" srcId="{6F13BDA1-F866-4516-BC0E-C05528DE9850}" destId="{A817E9B5-66DF-47A1-AB76-FD5E71C6CB72}" srcOrd="1" destOrd="0" presId="urn:microsoft.com/office/officeart/2005/8/layout/pyramid2"/>
    <dgm:cxn modelId="{F8A4763C-1B31-4BD3-ABDB-32A354442F3A}" type="presParOf" srcId="{6F13BDA1-F866-4516-BC0E-C05528DE9850}" destId="{C00047A4-2CF4-42BE-98AC-D996D2565CBF}" srcOrd="2" destOrd="0" presId="urn:microsoft.com/office/officeart/2005/8/layout/pyramid2"/>
    <dgm:cxn modelId="{C52DA1A4-7011-4A7C-87E8-03F0C7C507D9}" type="presParOf" srcId="{6F13BDA1-F866-4516-BC0E-C05528DE9850}" destId="{970E9040-9B0D-4B73-87C0-E23EE63DAC21}" srcOrd="3" destOrd="0" presId="urn:microsoft.com/office/officeart/2005/8/layout/pyramid2"/>
    <dgm:cxn modelId="{644D31C3-B028-4060-BBD6-74B9F1C0660C}" type="presParOf" srcId="{6F13BDA1-F866-4516-BC0E-C05528DE9850}" destId="{8DA37385-940E-41E3-B0CD-344847BB0FA5}" srcOrd="4" destOrd="0" presId="urn:microsoft.com/office/officeart/2005/8/layout/pyramid2"/>
    <dgm:cxn modelId="{66BABA79-7753-45BA-AE3D-8704350F5FB9}" type="presParOf" srcId="{6F13BDA1-F866-4516-BC0E-C05528DE9850}" destId="{14BE0104-AED6-4C85-A240-2CA6CC9DCF19}" srcOrd="5" destOrd="0" presId="urn:microsoft.com/office/officeart/2005/8/layout/pyramid2"/>
    <dgm:cxn modelId="{EA6D21B2-5965-48E3-AFE2-841108EC45BF}" type="presParOf" srcId="{6F13BDA1-F866-4516-BC0E-C05528DE9850}" destId="{71F8C210-61CF-4810-A163-69023A065D2D}" srcOrd="6" destOrd="0" presId="urn:microsoft.com/office/officeart/2005/8/layout/pyramid2"/>
    <dgm:cxn modelId="{D8E7307C-5635-45AC-A53F-03251FCF5F10}" type="presParOf" srcId="{6F13BDA1-F866-4516-BC0E-C05528DE9850}" destId="{8B100454-70CA-493B-B130-8BF30D74F31A}" srcOrd="7" destOrd="0" presId="urn:microsoft.com/office/officeart/2005/8/layout/pyramid2"/>
    <dgm:cxn modelId="{57ECC3CE-59AC-4AE0-B7D5-98DEFAB68EE2}" type="presParOf" srcId="{6F13BDA1-F866-4516-BC0E-C05528DE9850}" destId="{9ACDA122-61EF-49E9-84FE-F186C317C0CE}" srcOrd="8" destOrd="0" presId="urn:microsoft.com/office/officeart/2005/8/layout/pyramid2"/>
    <dgm:cxn modelId="{43EB27C8-F396-4EC3-95C3-4E4CBC7C0952}" type="presParOf" srcId="{6F13BDA1-F866-4516-BC0E-C05528DE9850}" destId="{C92D8A42-50B1-4BC4-BF90-E8DDDF2A73A2}" srcOrd="9" destOrd="0" presId="urn:microsoft.com/office/officeart/2005/8/layout/pyramid2"/>
    <dgm:cxn modelId="{0470BF37-90E3-4CEF-9669-9DE272AEC5BB}" type="presParOf" srcId="{6F13BDA1-F866-4516-BC0E-C05528DE9850}" destId="{59CF9EE9-35C2-427B-A094-88DAA14D1553}" srcOrd="10" destOrd="0" presId="urn:microsoft.com/office/officeart/2005/8/layout/pyramid2"/>
    <dgm:cxn modelId="{C557B9C8-2D5E-4808-A91A-B1680AF756D5}" type="presParOf" srcId="{6F13BDA1-F866-4516-BC0E-C05528DE9850}" destId="{C961F590-9F72-45C6-9595-26AF2E8D0734}" srcOrd="11" destOrd="0" presId="urn:microsoft.com/office/officeart/2005/8/layout/pyramid2"/>
    <dgm:cxn modelId="{80280EAB-3071-4531-8ED5-E3550146879F}" type="presParOf" srcId="{6F13BDA1-F866-4516-BC0E-C05528DE9850}" destId="{7C90DD90-3C6E-4BD0-9D3E-F530D296CCCB}" srcOrd="12" destOrd="0" presId="urn:microsoft.com/office/officeart/2005/8/layout/pyramid2"/>
    <dgm:cxn modelId="{662FF5F3-4E8B-4C44-823A-77144CBC20CF}" type="presParOf" srcId="{6F13BDA1-F866-4516-BC0E-C05528DE9850}" destId="{7B8595EA-DE14-403C-9E14-2ADBD8F5B55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74D185-8ACA-4FD1-B984-34E2F6C7412D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A7C8D74-544B-44EB-8890-D5869B5ABB87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ПРОЕКТИРОВАНИЕ</a:t>
          </a:r>
        </a:p>
      </dgm:t>
    </dgm:pt>
    <dgm:pt modelId="{F70F4C5E-E42B-4C3C-82F1-AD555E7EA72F}" type="parTrans" cxnId="{F59CD1F5-100E-43A8-B582-7F03B370F700}">
      <dgm:prSet/>
      <dgm:spPr/>
      <dgm:t>
        <a:bodyPr/>
        <a:lstStyle/>
        <a:p>
          <a:endParaRPr lang="ru-RU"/>
        </a:p>
      </dgm:t>
    </dgm:pt>
    <dgm:pt modelId="{E0302F61-2D6A-488F-9615-F3FDC93084D9}" type="sibTrans" cxnId="{F59CD1F5-100E-43A8-B582-7F03B370F700}">
      <dgm:prSet/>
      <dgm:spPr/>
      <dgm:t>
        <a:bodyPr/>
        <a:lstStyle/>
        <a:p>
          <a:endParaRPr lang="ru-RU"/>
        </a:p>
      </dgm:t>
    </dgm:pt>
    <dgm:pt modelId="{7890C0B2-B15C-4382-B638-91BE9A4DA72B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Построение БД; Анализ информационных потребностей.</a:t>
          </a:r>
        </a:p>
      </dgm:t>
    </dgm:pt>
    <dgm:pt modelId="{422F2260-3953-460A-ADD2-47F08C11510B}" type="parTrans" cxnId="{A0AA4B11-4340-48DB-B210-443CD3DD5BCB}">
      <dgm:prSet/>
      <dgm:spPr/>
      <dgm:t>
        <a:bodyPr/>
        <a:lstStyle/>
        <a:p>
          <a:endParaRPr lang="ru-RU"/>
        </a:p>
      </dgm:t>
    </dgm:pt>
    <dgm:pt modelId="{BB5FC608-48DF-464C-A236-69B5030FA9AB}" type="sibTrans" cxnId="{A0AA4B11-4340-48DB-B210-443CD3DD5BCB}">
      <dgm:prSet/>
      <dgm:spPr/>
      <dgm:t>
        <a:bodyPr/>
        <a:lstStyle/>
        <a:p>
          <a:endParaRPr lang="ru-RU"/>
        </a:p>
      </dgm:t>
    </dgm:pt>
    <dgm:pt modelId="{4367643C-F0A1-413B-B1FB-9B76B1F23C16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БЕЗОПАСНОСТЬ</a:t>
          </a:r>
        </a:p>
      </dgm:t>
    </dgm:pt>
    <dgm:pt modelId="{A3B5270B-DD4F-4997-A1EE-72D0BC3E8CCC}" type="parTrans" cxnId="{28757823-1A5A-4028-AF65-41B365089DFD}">
      <dgm:prSet/>
      <dgm:spPr/>
      <dgm:t>
        <a:bodyPr/>
        <a:lstStyle/>
        <a:p>
          <a:endParaRPr lang="ru-RU"/>
        </a:p>
      </dgm:t>
    </dgm:pt>
    <dgm:pt modelId="{2609011F-D6C6-45D1-98C2-3CDEBA8FDE2F}" type="sibTrans" cxnId="{28757823-1A5A-4028-AF65-41B365089DFD}">
      <dgm:prSet/>
      <dgm:spPr/>
      <dgm:t>
        <a:bodyPr/>
        <a:lstStyle/>
        <a:p>
          <a:endParaRPr lang="ru-RU"/>
        </a:p>
      </dgm:t>
    </dgm:pt>
    <dgm:pt modelId="{04E84F63-ECAB-47AD-8397-0E9661AD8ECA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Поддержка полного объема информации; Создание, обновление и сохранение копий.</a:t>
          </a:r>
        </a:p>
      </dgm:t>
    </dgm:pt>
    <dgm:pt modelId="{66EB3979-DCDF-4737-8E48-B79529FC2FC7}" type="parTrans" cxnId="{2C81E5E0-917B-4C8C-BE16-47E5A8CA5AA6}">
      <dgm:prSet/>
      <dgm:spPr/>
      <dgm:t>
        <a:bodyPr/>
        <a:lstStyle/>
        <a:p>
          <a:endParaRPr lang="ru-RU"/>
        </a:p>
      </dgm:t>
    </dgm:pt>
    <dgm:pt modelId="{B896B33E-8497-421D-9B92-A4823ED1497F}" type="sibTrans" cxnId="{2C81E5E0-917B-4C8C-BE16-47E5A8CA5AA6}">
      <dgm:prSet/>
      <dgm:spPr/>
      <dgm:t>
        <a:bodyPr/>
        <a:lstStyle/>
        <a:p>
          <a:endParaRPr lang="ru-RU"/>
        </a:p>
      </dgm:t>
    </dgm:pt>
    <dgm:pt modelId="{A3DDDDE3-A67B-4788-85D0-B3F3267E08E2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ОПТИМИЗАЦИЯ</a:t>
          </a:r>
        </a:p>
      </dgm:t>
    </dgm:pt>
    <dgm:pt modelId="{D8B83E0A-9DF3-4C64-8A9D-7257B6E8225D}" type="parTrans" cxnId="{874D2553-FD26-4301-A3F5-D4AA04B7FCFC}">
      <dgm:prSet/>
      <dgm:spPr/>
      <dgm:t>
        <a:bodyPr/>
        <a:lstStyle/>
        <a:p>
          <a:endParaRPr lang="ru-RU"/>
        </a:p>
      </dgm:t>
    </dgm:pt>
    <dgm:pt modelId="{91A25E11-8878-448A-8E0E-AC4B6DF0301D}" type="sibTrans" cxnId="{874D2553-FD26-4301-A3F5-D4AA04B7FCFC}">
      <dgm:prSet/>
      <dgm:spPr/>
      <dgm:t>
        <a:bodyPr/>
        <a:lstStyle/>
        <a:p>
          <a:endParaRPr lang="ru-RU"/>
        </a:p>
      </dgm:t>
    </dgm:pt>
    <dgm:pt modelId="{7B20787D-B222-4BF3-B48F-4197E646C604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Определение слабых мест системы; настройка </a:t>
          </a:r>
          <a:r>
            <a:rPr lang="en-US" sz="2800" dirty="0"/>
            <a:t>SQL</a:t>
          </a:r>
          <a:r>
            <a:rPr lang="ru-RU" sz="2800" dirty="0"/>
            <a:t>.</a:t>
          </a:r>
        </a:p>
      </dgm:t>
    </dgm:pt>
    <dgm:pt modelId="{E052621D-AD83-4965-ACFC-B5F732DFB248}" type="parTrans" cxnId="{C522DC5E-1FFD-4BA4-864C-01572BEEB09E}">
      <dgm:prSet/>
      <dgm:spPr/>
      <dgm:t>
        <a:bodyPr/>
        <a:lstStyle/>
        <a:p>
          <a:endParaRPr lang="ru-RU"/>
        </a:p>
      </dgm:t>
    </dgm:pt>
    <dgm:pt modelId="{0B625F7A-4FC9-47D1-B2C0-67FAD17B652B}" type="sibTrans" cxnId="{C522DC5E-1FFD-4BA4-864C-01572BEEB09E}">
      <dgm:prSet/>
      <dgm:spPr/>
      <dgm:t>
        <a:bodyPr/>
        <a:lstStyle/>
        <a:p>
          <a:endParaRPr lang="ru-RU"/>
        </a:p>
      </dgm:t>
    </dgm:pt>
    <dgm:pt modelId="{71A5EAF9-D3D3-4C67-9D04-1F7A0EC4F94D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И СОПРОВОЖДЕНИЕ</a:t>
          </a:r>
        </a:p>
      </dgm:t>
    </dgm:pt>
    <dgm:pt modelId="{4B5904EB-E70D-488E-BFAF-40D8EDA6458A}" type="parTrans" cxnId="{83FCD8B9-AF83-48DE-846E-4A8D710D95E2}">
      <dgm:prSet/>
      <dgm:spPr/>
      <dgm:t>
        <a:bodyPr/>
        <a:lstStyle/>
        <a:p>
          <a:endParaRPr lang="ru-RU"/>
        </a:p>
      </dgm:t>
    </dgm:pt>
    <dgm:pt modelId="{2E8FDA1A-1ED6-4F82-BDDC-47CEECD0CA58}" type="sibTrans" cxnId="{83FCD8B9-AF83-48DE-846E-4A8D710D95E2}">
      <dgm:prSet/>
      <dgm:spPr/>
      <dgm:t>
        <a:bodyPr/>
        <a:lstStyle/>
        <a:p>
          <a:endParaRPr lang="ru-RU"/>
        </a:p>
      </dgm:t>
    </dgm:pt>
    <dgm:pt modelId="{1E13074B-E7B3-4970-BD66-A560EB2CB469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Обучение работников; контроль за работой компьютеров; учет и хранение документов.</a:t>
          </a:r>
        </a:p>
      </dgm:t>
    </dgm:pt>
    <dgm:pt modelId="{AEE1AF86-4929-45BF-8D1F-09A8C6956B78}" type="parTrans" cxnId="{57B37639-77FE-4550-B0B7-DA80A97A8F2C}">
      <dgm:prSet/>
      <dgm:spPr/>
      <dgm:t>
        <a:bodyPr/>
        <a:lstStyle/>
        <a:p>
          <a:endParaRPr lang="ru-RU"/>
        </a:p>
      </dgm:t>
    </dgm:pt>
    <dgm:pt modelId="{B4C17987-E940-4853-8F71-B72826FD11F3}" type="sibTrans" cxnId="{57B37639-77FE-4550-B0B7-DA80A97A8F2C}">
      <dgm:prSet/>
      <dgm:spPr/>
      <dgm:t>
        <a:bodyPr/>
        <a:lstStyle/>
        <a:p>
          <a:endParaRPr lang="ru-RU"/>
        </a:p>
      </dgm:t>
    </dgm:pt>
    <dgm:pt modelId="{3260CCAF-6E87-48D4-899F-C2B4F3A25930}" type="pres">
      <dgm:prSet presAssocID="{B574D185-8ACA-4FD1-B984-34E2F6C7412D}" presName="Name0" presStyleCnt="0">
        <dgm:presLayoutVars>
          <dgm:dir/>
          <dgm:animLvl val="lvl"/>
          <dgm:resizeHandles val="exact"/>
        </dgm:presLayoutVars>
      </dgm:prSet>
      <dgm:spPr/>
    </dgm:pt>
    <dgm:pt modelId="{BF0641CF-3843-476A-9B53-334CD3A01F22}" type="pres">
      <dgm:prSet presAssocID="{FA7C8D74-544B-44EB-8890-D5869B5ABB87}" presName="linNode" presStyleCnt="0"/>
      <dgm:spPr/>
    </dgm:pt>
    <dgm:pt modelId="{9BFEC8C6-653F-46C1-A107-9D725B25FCA0}" type="pres">
      <dgm:prSet presAssocID="{FA7C8D74-544B-44EB-8890-D5869B5ABB87}" presName="parentText" presStyleLbl="node1" presStyleIdx="0" presStyleCnt="4" custScaleX="75356">
        <dgm:presLayoutVars>
          <dgm:chMax val="1"/>
          <dgm:bulletEnabled val="1"/>
        </dgm:presLayoutVars>
      </dgm:prSet>
      <dgm:spPr/>
    </dgm:pt>
    <dgm:pt modelId="{8E3C4979-D626-4A4A-9F81-7EDA25A75591}" type="pres">
      <dgm:prSet presAssocID="{FA7C8D74-544B-44EB-8890-D5869B5ABB87}" presName="descendantText" presStyleLbl="alignAccFollowNode1" presStyleIdx="0" presStyleCnt="4" custScaleX="110664">
        <dgm:presLayoutVars>
          <dgm:bulletEnabled val="1"/>
        </dgm:presLayoutVars>
      </dgm:prSet>
      <dgm:spPr/>
    </dgm:pt>
    <dgm:pt modelId="{B98A0DBB-CA9C-4553-995A-B2579A6149DA}" type="pres">
      <dgm:prSet presAssocID="{E0302F61-2D6A-488F-9615-F3FDC93084D9}" presName="sp" presStyleCnt="0"/>
      <dgm:spPr/>
    </dgm:pt>
    <dgm:pt modelId="{C493B6B4-7805-4DA5-B677-D77FF5E833CD}" type="pres">
      <dgm:prSet presAssocID="{4367643C-F0A1-413B-B1FB-9B76B1F23C16}" presName="linNode" presStyleCnt="0"/>
      <dgm:spPr/>
    </dgm:pt>
    <dgm:pt modelId="{4ECB9A0A-9397-439C-AA74-50F1FD23E582}" type="pres">
      <dgm:prSet presAssocID="{4367643C-F0A1-413B-B1FB-9B76B1F23C16}" presName="parentText" presStyleLbl="node1" presStyleIdx="1" presStyleCnt="4" custScaleX="75356">
        <dgm:presLayoutVars>
          <dgm:chMax val="1"/>
          <dgm:bulletEnabled val="1"/>
        </dgm:presLayoutVars>
      </dgm:prSet>
      <dgm:spPr/>
    </dgm:pt>
    <dgm:pt modelId="{FEA0E03B-4FF7-45A6-9947-5E38101B300E}" type="pres">
      <dgm:prSet presAssocID="{4367643C-F0A1-413B-B1FB-9B76B1F23C16}" presName="descendantText" presStyleLbl="alignAccFollowNode1" presStyleIdx="1" presStyleCnt="4" custScaleX="110664">
        <dgm:presLayoutVars>
          <dgm:bulletEnabled val="1"/>
        </dgm:presLayoutVars>
      </dgm:prSet>
      <dgm:spPr/>
    </dgm:pt>
    <dgm:pt modelId="{1F21E160-95D9-4E88-BA2D-0F5C071C55C7}" type="pres">
      <dgm:prSet presAssocID="{2609011F-D6C6-45D1-98C2-3CDEBA8FDE2F}" presName="sp" presStyleCnt="0"/>
      <dgm:spPr/>
    </dgm:pt>
    <dgm:pt modelId="{4C597666-9302-467E-AA25-E00F33BB0513}" type="pres">
      <dgm:prSet presAssocID="{A3DDDDE3-A67B-4788-85D0-B3F3267E08E2}" presName="linNode" presStyleCnt="0"/>
      <dgm:spPr/>
    </dgm:pt>
    <dgm:pt modelId="{F420A7FB-D5AD-49E8-BAFA-4AA94101FD04}" type="pres">
      <dgm:prSet presAssocID="{A3DDDDE3-A67B-4788-85D0-B3F3267E08E2}" presName="parentText" presStyleLbl="node1" presStyleIdx="2" presStyleCnt="4" custScaleX="75356">
        <dgm:presLayoutVars>
          <dgm:chMax val="1"/>
          <dgm:bulletEnabled val="1"/>
        </dgm:presLayoutVars>
      </dgm:prSet>
      <dgm:spPr/>
    </dgm:pt>
    <dgm:pt modelId="{44AF13ED-B733-46B8-86DF-960F191B73A1}" type="pres">
      <dgm:prSet presAssocID="{A3DDDDE3-A67B-4788-85D0-B3F3267E08E2}" presName="descendantText" presStyleLbl="alignAccFollowNode1" presStyleIdx="2" presStyleCnt="4" custScaleX="110664">
        <dgm:presLayoutVars>
          <dgm:bulletEnabled val="1"/>
        </dgm:presLayoutVars>
      </dgm:prSet>
      <dgm:spPr/>
    </dgm:pt>
    <dgm:pt modelId="{268454D1-CA72-4D6A-A2CD-D06D19AD0BBF}" type="pres">
      <dgm:prSet presAssocID="{91A25E11-8878-448A-8E0E-AC4B6DF0301D}" presName="sp" presStyleCnt="0"/>
      <dgm:spPr/>
    </dgm:pt>
    <dgm:pt modelId="{52502903-F409-4A8B-8B9B-0DAC05370E1A}" type="pres">
      <dgm:prSet presAssocID="{71A5EAF9-D3D3-4C67-9D04-1F7A0EC4F94D}" presName="linNode" presStyleCnt="0"/>
      <dgm:spPr/>
    </dgm:pt>
    <dgm:pt modelId="{99ECBD0A-A38C-4A34-AD35-0953A577FBB2}" type="pres">
      <dgm:prSet presAssocID="{71A5EAF9-D3D3-4C67-9D04-1F7A0EC4F94D}" presName="parentText" presStyleLbl="node1" presStyleIdx="3" presStyleCnt="4" custScaleX="75356">
        <dgm:presLayoutVars>
          <dgm:chMax val="1"/>
          <dgm:bulletEnabled val="1"/>
        </dgm:presLayoutVars>
      </dgm:prSet>
      <dgm:spPr/>
    </dgm:pt>
    <dgm:pt modelId="{C69DE964-9164-4855-8322-53EA1D96A669}" type="pres">
      <dgm:prSet presAssocID="{71A5EAF9-D3D3-4C67-9D04-1F7A0EC4F94D}" presName="descendantText" presStyleLbl="alignAccFollowNode1" presStyleIdx="3" presStyleCnt="4" custScaleX="110664">
        <dgm:presLayoutVars>
          <dgm:bulletEnabled val="1"/>
        </dgm:presLayoutVars>
      </dgm:prSet>
      <dgm:spPr/>
    </dgm:pt>
  </dgm:ptLst>
  <dgm:cxnLst>
    <dgm:cxn modelId="{88564006-0881-4218-8E11-AAC6A70DE4B0}" type="presOf" srcId="{FA7C8D74-544B-44EB-8890-D5869B5ABB87}" destId="{9BFEC8C6-653F-46C1-A107-9D725B25FCA0}" srcOrd="0" destOrd="0" presId="urn:microsoft.com/office/officeart/2005/8/layout/vList5"/>
    <dgm:cxn modelId="{A0AA4B11-4340-48DB-B210-443CD3DD5BCB}" srcId="{FA7C8D74-544B-44EB-8890-D5869B5ABB87}" destId="{7890C0B2-B15C-4382-B638-91BE9A4DA72B}" srcOrd="0" destOrd="0" parTransId="{422F2260-3953-460A-ADD2-47F08C11510B}" sibTransId="{BB5FC608-48DF-464C-A236-69B5030FA9AB}"/>
    <dgm:cxn modelId="{2274CE12-527F-406B-8A46-B077529F7212}" type="presOf" srcId="{4367643C-F0A1-413B-B1FB-9B76B1F23C16}" destId="{4ECB9A0A-9397-439C-AA74-50F1FD23E582}" srcOrd="0" destOrd="0" presId="urn:microsoft.com/office/officeart/2005/8/layout/vList5"/>
    <dgm:cxn modelId="{5034D617-0B57-4441-9552-EF5898FE3C28}" type="presOf" srcId="{A3DDDDE3-A67B-4788-85D0-B3F3267E08E2}" destId="{F420A7FB-D5AD-49E8-BAFA-4AA94101FD04}" srcOrd="0" destOrd="0" presId="urn:microsoft.com/office/officeart/2005/8/layout/vList5"/>
    <dgm:cxn modelId="{28757823-1A5A-4028-AF65-41B365089DFD}" srcId="{B574D185-8ACA-4FD1-B984-34E2F6C7412D}" destId="{4367643C-F0A1-413B-B1FB-9B76B1F23C16}" srcOrd="1" destOrd="0" parTransId="{A3B5270B-DD4F-4997-A1EE-72D0BC3E8CCC}" sibTransId="{2609011F-D6C6-45D1-98C2-3CDEBA8FDE2F}"/>
    <dgm:cxn modelId="{57B37639-77FE-4550-B0B7-DA80A97A8F2C}" srcId="{71A5EAF9-D3D3-4C67-9D04-1F7A0EC4F94D}" destId="{1E13074B-E7B3-4970-BD66-A560EB2CB469}" srcOrd="0" destOrd="0" parTransId="{AEE1AF86-4929-45BF-8D1F-09A8C6956B78}" sibTransId="{B4C17987-E940-4853-8F71-B72826FD11F3}"/>
    <dgm:cxn modelId="{0418C25C-07F7-4DA5-A58D-769E49C96924}" type="presOf" srcId="{7B20787D-B222-4BF3-B48F-4197E646C604}" destId="{44AF13ED-B733-46B8-86DF-960F191B73A1}" srcOrd="0" destOrd="0" presId="urn:microsoft.com/office/officeart/2005/8/layout/vList5"/>
    <dgm:cxn modelId="{C522DC5E-1FFD-4BA4-864C-01572BEEB09E}" srcId="{A3DDDDE3-A67B-4788-85D0-B3F3267E08E2}" destId="{7B20787D-B222-4BF3-B48F-4197E646C604}" srcOrd="0" destOrd="0" parTransId="{E052621D-AD83-4965-ACFC-B5F732DFB248}" sibTransId="{0B625F7A-4FC9-47D1-B2C0-67FAD17B652B}"/>
    <dgm:cxn modelId="{3B99B244-C633-49BF-84D2-5028E7103C67}" type="presOf" srcId="{04E84F63-ECAB-47AD-8397-0E9661AD8ECA}" destId="{FEA0E03B-4FF7-45A6-9947-5E38101B300E}" srcOrd="0" destOrd="0" presId="urn:microsoft.com/office/officeart/2005/8/layout/vList5"/>
    <dgm:cxn modelId="{874D2553-FD26-4301-A3F5-D4AA04B7FCFC}" srcId="{B574D185-8ACA-4FD1-B984-34E2F6C7412D}" destId="{A3DDDDE3-A67B-4788-85D0-B3F3267E08E2}" srcOrd="2" destOrd="0" parTransId="{D8B83E0A-9DF3-4C64-8A9D-7257B6E8225D}" sibTransId="{91A25E11-8878-448A-8E0E-AC4B6DF0301D}"/>
    <dgm:cxn modelId="{215FCC81-932E-441F-9224-E456F87B9D45}" type="presOf" srcId="{71A5EAF9-D3D3-4C67-9D04-1F7A0EC4F94D}" destId="{99ECBD0A-A38C-4A34-AD35-0953A577FBB2}" srcOrd="0" destOrd="0" presId="urn:microsoft.com/office/officeart/2005/8/layout/vList5"/>
    <dgm:cxn modelId="{5E67CF9E-8E64-4CB6-807E-7F90F3447F3C}" type="presOf" srcId="{7890C0B2-B15C-4382-B638-91BE9A4DA72B}" destId="{8E3C4979-D626-4A4A-9F81-7EDA25A75591}" srcOrd="0" destOrd="0" presId="urn:microsoft.com/office/officeart/2005/8/layout/vList5"/>
    <dgm:cxn modelId="{83FCD8B9-AF83-48DE-846E-4A8D710D95E2}" srcId="{B574D185-8ACA-4FD1-B984-34E2F6C7412D}" destId="{71A5EAF9-D3D3-4C67-9D04-1F7A0EC4F94D}" srcOrd="3" destOrd="0" parTransId="{4B5904EB-E70D-488E-BFAF-40D8EDA6458A}" sibTransId="{2E8FDA1A-1ED6-4F82-BDDC-47CEECD0CA58}"/>
    <dgm:cxn modelId="{2C81E5E0-917B-4C8C-BE16-47E5A8CA5AA6}" srcId="{4367643C-F0A1-413B-B1FB-9B76B1F23C16}" destId="{04E84F63-ECAB-47AD-8397-0E9661AD8ECA}" srcOrd="0" destOrd="0" parTransId="{66EB3979-DCDF-4737-8E48-B79529FC2FC7}" sibTransId="{B896B33E-8497-421D-9B92-A4823ED1497F}"/>
    <dgm:cxn modelId="{FE75C6E7-00F9-45D7-95FA-CE09705ACF23}" type="presOf" srcId="{1E13074B-E7B3-4970-BD66-A560EB2CB469}" destId="{C69DE964-9164-4855-8322-53EA1D96A669}" srcOrd="0" destOrd="0" presId="urn:microsoft.com/office/officeart/2005/8/layout/vList5"/>
    <dgm:cxn modelId="{F59CD1F5-100E-43A8-B582-7F03B370F700}" srcId="{B574D185-8ACA-4FD1-B984-34E2F6C7412D}" destId="{FA7C8D74-544B-44EB-8890-D5869B5ABB87}" srcOrd="0" destOrd="0" parTransId="{F70F4C5E-E42B-4C3C-82F1-AD555E7EA72F}" sibTransId="{E0302F61-2D6A-488F-9615-F3FDC93084D9}"/>
    <dgm:cxn modelId="{4E9393F6-CBE0-4A4E-9123-C3927D591C84}" type="presOf" srcId="{B574D185-8ACA-4FD1-B984-34E2F6C7412D}" destId="{3260CCAF-6E87-48D4-899F-C2B4F3A25930}" srcOrd="0" destOrd="0" presId="urn:microsoft.com/office/officeart/2005/8/layout/vList5"/>
    <dgm:cxn modelId="{298CE102-8AC0-4D20-9AF6-2559132E5EF5}" type="presParOf" srcId="{3260CCAF-6E87-48D4-899F-C2B4F3A25930}" destId="{BF0641CF-3843-476A-9B53-334CD3A01F22}" srcOrd="0" destOrd="0" presId="urn:microsoft.com/office/officeart/2005/8/layout/vList5"/>
    <dgm:cxn modelId="{37F3E1BA-D166-4432-8CD4-C47661B36494}" type="presParOf" srcId="{BF0641CF-3843-476A-9B53-334CD3A01F22}" destId="{9BFEC8C6-653F-46C1-A107-9D725B25FCA0}" srcOrd="0" destOrd="0" presId="urn:microsoft.com/office/officeart/2005/8/layout/vList5"/>
    <dgm:cxn modelId="{9E5314AB-ED26-4F62-BF8F-A75219F37297}" type="presParOf" srcId="{BF0641CF-3843-476A-9B53-334CD3A01F22}" destId="{8E3C4979-D626-4A4A-9F81-7EDA25A75591}" srcOrd="1" destOrd="0" presId="urn:microsoft.com/office/officeart/2005/8/layout/vList5"/>
    <dgm:cxn modelId="{E1F97AF9-78FC-47E9-94B9-2397435449A0}" type="presParOf" srcId="{3260CCAF-6E87-48D4-899F-C2B4F3A25930}" destId="{B98A0DBB-CA9C-4553-995A-B2579A6149DA}" srcOrd="1" destOrd="0" presId="urn:microsoft.com/office/officeart/2005/8/layout/vList5"/>
    <dgm:cxn modelId="{D319A31C-1419-47A2-974C-5CB4CFF89E9E}" type="presParOf" srcId="{3260CCAF-6E87-48D4-899F-C2B4F3A25930}" destId="{C493B6B4-7805-4DA5-B677-D77FF5E833CD}" srcOrd="2" destOrd="0" presId="urn:microsoft.com/office/officeart/2005/8/layout/vList5"/>
    <dgm:cxn modelId="{3E269EAB-7DEE-410F-BE17-BB6B8BA08022}" type="presParOf" srcId="{C493B6B4-7805-4DA5-B677-D77FF5E833CD}" destId="{4ECB9A0A-9397-439C-AA74-50F1FD23E582}" srcOrd="0" destOrd="0" presId="urn:microsoft.com/office/officeart/2005/8/layout/vList5"/>
    <dgm:cxn modelId="{1DEC42A4-8C44-4A4D-A71C-41650F41ED84}" type="presParOf" srcId="{C493B6B4-7805-4DA5-B677-D77FF5E833CD}" destId="{FEA0E03B-4FF7-45A6-9947-5E38101B300E}" srcOrd="1" destOrd="0" presId="urn:microsoft.com/office/officeart/2005/8/layout/vList5"/>
    <dgm:cxn modelId="{28E6F324-A520-4BC3-8893-DD39ECB8F563}" type="presParOf" srcId="{3260CCAF-6E87-48D4-899F-C2B4F3A25930}" destId="{1F21E160-95D9-4E88-BA2D-0F5C071C55C7}" srcOrd="3" destOrd="0" presId="urn:microsoft.com/office/officeart/2005/8/layout/vList5"/>
    <dgm:cxn modelId="{F1B539BB-888A-4065-B6FA-5087BB4C4688}" type="presParOf" srcId="{3260CCAF-6E87-48D4-899F-C2B4F3A25930}" destId="{4C597666-9302-467E-AA25-E00F33BB0513}" srcOrd="4" destOrd="0" presId="urn:microsoft.com/office/officeart/2005/8/layout/vList5"/>
    <dgm:cxn modelId="{BDF8AE81-094E-429D-A7A8-6D07A8238374}" type="presParOf" srcId="{4C597666-9302-467E-AA25-E00F33BB0513}" destId="{F420A7FB-D5AD-49E8-BAFA-4AA94101FD04}" srcOrd="0" destOrd="0" presId="urn:microsoft.com/office/officeart/2005/8/layout/vList5"/>
    <dgm:cxn modelId="{8ABCA25E-C95B-48CF-B088-43350DE6AF60}" type="presParOf" srcId="{4C597666-9302-467E-AA25-E00F33BB0513}" destId="{44AF13ED-B733-46B8-86DF-960F191B73A1}" srcOrd="1" destOrd="0" presId="urn:microsoft.com/office/officeart/2005/8/layout/vList5"/>
    <dgm:cxn modelId="{A055649B-4B5B-4B21-A23C-23A48F42AB2D}" type="presParOf" srcId="{3260CCAF-6E87-48D4-899F-C2B4F3A25930}" destId="{268454D1-CA72-4D6A-A2CD-D06D19AD0BBF}" srcOrd="5" destOrd="0" presId="urn:microsoft.com/office/officeart/2005/8/layout/vList5"/>
    <dgm:cxn modelId="{E7618EA5-FEB7-43BE-B103-82C87061FE7D}" type="presParOf" srcId="{3260CCAF-6E87-48D4-899F-C2B4F3A25930}" destId="{52502903-F409-4A8B-8B9B-0DAC05370E1A}" srcOrd="6" destOrd="0" presId="urn:microsoft.com/office/officeart/2005/8/layout/vList5"/>
    <dgm:cxn modelId="{3215A837-8979-4A18-B06F-8B1F18E0DC69}" type="presParOf" srcId="{52502903-F409-4A8B-8B9B-0DAC05370E1A}" destId="{99ECBD0A-A38C-4A34-AD35-0953A577FBB2}" srcOrd="0" destOrd="0" presId="urn:microsoft.com/office/officeart/2005/8/layout/vList5"/>
    <dgm:cxn modelId="{991CE916-F366-4909-B961-2CBC1375335C}" type="presParOf" srcId="{52502903-F409-4A8B-8B9B-0DAC05370E1A}" destId="{C69DE964-9164-4855-8322-53EA1D96A6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74D185-8ACA-4FD1-B984-34E2F6C7412D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A7C8D74-544B-44EB-8890-D5869B5ABB87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АНАЛИЗ</a:t>
          </a:r>
        </a:p>
      </dgm:t>
    </dgm:pt>
    <dgm:pt modelId="{F70F4C5E-E42B-4C3C-82F1-AD555E7EA72F}" type="parTrans" cxnId="{F59CD1F5-100E-43A8-B582-7F03B370F700}">
      <dgm:prSet/>
      <dgm:spPr/>
      <dgm:t>
        <a:bodyPr/>
        <a:lstStyle/>
        <a:p>
          <a:endParaRPr lang="ru-RU"/>
        </a:p>
      </dgm:t>
    </dgm:pt>
    <dgm:pt modelId="{E0302F61-2D6A-488F-9615-F3FDC93084D9}" type="sibTrans" cxnId="{F59CD1F5-100E-43A8-B582-7F03B370F700}">
      <dgm:prSet/>
      <dgm:spPr/>
      <dgm:t>
        <a:bodyPr/>
        <a:lstStyle/>
        <a:p>
          <a:endParaRPr lang="ru-RU"/>
        </a:p>
      </dgm:t>
    </dgm:pt>
    <dgm:pt modelId="{7890C0B2-B15C-4382-B638-91BE9A4DA72B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Контроль качества продуктов</a:t>
          </a:r>
        </a:p>
      </dgm:t>
    </dgm:pt>
    <dgm:pt modelId="{422F2260-3953-460A-ADD2-47F08C11510B}" type="parTrans" cxnId="{A0AA4B11-4340-48DB-B210-443CD3DD5BCB}">
      <dgm:prSet/>
      <dgm:spPr/>
      <dgm:t>
        <a:bodyPr/>
        <a:lstStyle/>
        <a:p>
          <a:endParaRPr lang="ru-RU"/>
        </a:p>
      </dgm:t>
    </dgm:pt>
    <dgm:pt modelId="{BB5FC608-48DF-464C-A236-69B5030FA9AB}" type="sibTrans" cxnId="{A0AA4B11-4340-48DB-B210-443CD3DD5BCB}">
      <dgm:prSet/>
      <dgm:spPr/>
      <dgm:t>
        <a:bodyPr/>
        <a:lstStyle/>
        <a:p>
          <a:endParaRPr lang="ru-RU"/>
        </a:p>
      </dgm:t>
    </dgm:pt>
    <dgm:pt modelId="{4367643C-F0A1-413B-B1FB-9B76B1F23C16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ТЕСТИРОВАНИЕ</a:t>
          </a:r>
        </a:p>
      </dgm:t>
    </dgm:pt>
    <dgm:pt modelId="{A3B5270B-DD4F-4997-A1EE-72D0BC3E8CCC}" type="parTrans" cxnId="{28757823-1A5A-4028-AF65-41B365089DFD}">
      <dgm:prSet/>
      <dgm:spPr/>
      <dgm:t>
        <a:bodyPr/>
        <a:lstStyle/>
        <a:p>
          <a:endParaRPr lang="ru-RU"/>
        </a:p>
      </dgm:t>
    </dgm:pt>
    <dgm:pt modelId="{2609011F-D6C6-45D1-98C2-3CDEBA8FDE2F}" type="sibTrans" cxnId="{28757823-1A5A-4028-AF65-41B365089DFD}">
      <dgm:prSet/>
      <dgm:spPr/>
      <dgm:t>
        <a:bodyPr/>
        <a:lstStyle/>
        <a:p>
          <a:endParaRPr lang="ru-RU"/>
        </a:p>
      </dgm:t>
    </dgm:pt>
    <dgm:pt modelId="{04E84F63-ECAB-47AD-8397-0E9661AD8ECA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Моделирование ситуации для выявления проблемы</a:t>
          </a:r>
        </a:p>
      </dgm:t>
    </dgm:pt>
    <dgm:pt modelId="{66EB3979-DCDF-4737-8E48-B79529FC2FC7}" type="parTrans" cxnId="{2C81E5E0-917B-4C8C-BE16-47E5A8CA5AA6}">
      <dgm:prSet/>
      <dgm:spPr/>
      <dgm:t>
        <a:bodyPr/>
        <a:lstStyle/>
        <a:p>
          <a:endParaRPr lang="ru-RU"/>
        </a:p>
      </dgm:t>
    </dgm:pt>
    <dgm:pt modelId="{B896B33E-8497-421D-9B92-A4823ED1497F}" type="sibTrans" cxnId="{2C81E5E0-917B-4C8C-BE16-47E5A8CA5AA6}">
      <dgm:prSet/>
      <dgm:spPr/>
      <dgm:t>
        <a:bodyPr/>
        <a:lstStyle/>
        <a:p>
          <a:endParaRPr lang="ru-RU"/>
        </a:p>
      </dgm:t>
    </dgm:pt>
    <dgm:pt modelId="{A3DDDDE3-A67B-4788-85D0-B3F3267E08E2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</a:t>
          </a:r>
        </a:p>
      </dgm:t>
    </dgm:pt>
    <dgm:pt modelId="{D8B83E0A-9DF3-4C64-8A9D-7257B6E8225D}" type="parTrans" cxnId="{874D2553-FD26-4301-A3F5-D4AA04B7FCFC}">
      <dgm:prSet/>
      <dgm:spPr/>
      <dgm:t>
        <a:bodyPr/>
        <a:lstStyle/>
        <a:p>
          <a:endParaRPr lang="ru-RU"/>
        </a:p>
      </dgm:t>
    </dgm:pt>
    <dgm:pt modelId="{91A25E11-8878-448A-8E0E-AC4B6DF0301D}" type="sibTrans" cxnId="{874D2553-FD26-4301-A3F5-D4AA04B7FCFC}">
      <dgm:prSet/>
      <dgm:spPr/>
      <dgm:t>
        <a:bodyPr/>
        <a:lstStyle/>
        <a:p>
          <a:endParaRPr lang="ru-RU"/>
        </a:p>
      </dgm:t>
    </dgm:pt>
    <dgm:pt modelId="{7B20787D-B222-4BF3-B48F-4197E646C604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Классификация обнаруженных ошибок</a:t>
          </a:r>
        </a:p>
      </dgm:t>
    </dgm:pt>
    <dgm:pt modelId="{E052621D-AD83-4965-ACFC-B5F732DFB248}" type="parTrans" cxnId="{C522DC5E-1FFD-4BA4-864C-01572BEEB09E}">
      <dgm:prSet/>
      <dgm:spPr/>
      <dgm:t>
        <a:bodyPr/>
        <a:lstStyle/>
        <a:p>
          <a:endParaRPr lang="ru-RU"/>
        </a:p>
      </dgm:t>
    </dgm:pt>
    <dgm:pt modelId="{0B625F7A-4FC9-47D1-B2C0-67FAD17B652B}" type="sibTrans" cxnId="{C522DC5E-1FFD-4BA4-864C-01572BEEB09E}">
      <dgm:prSet/>
      <dgm:spPr/>
      <dgm:t>
        <a:bodyPr/>
        <a:lstStyle/>
        <a:p>
          <a:endParaRPr lang="ru-RU"/>
        </a:p>
      </dgm:t>
    </dgm:pt>
    <dgm:pt modelId="{71A5EAF9-D3D3-4C67-9D04-1F7A0EC4F94D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ПОДДЕРЖКА И ДОКУМЕНТИРОВАНИЕ</a:t>
          </a:r>
        </a:p>
      </dgm:t>
    </dgm:pt>
    <dgm:pt modelId="{4B5904EB-E70D-488E-BFAF-40D8EDA6458A}" type="parTrans" cxnId="{83FCD8B9-AF83-48DE-846E-4A8D710D95E2}">
      <dgm:prSet/>
      <dgm:spPr/>
      <dgm:t>
        <a:bodyPr/>
        <a:lstStyle/>
        <a:p>
          <a:endParaRPr lang="ru-RU"/>
        </a:p>
      </dgm:t>
    </dgm:pt>
    <dgm:pt modelId="{2E8FDA1A-1ED6-4F82-BDDC-47CEECD0CA58}" type="sibTrans" cxnId="{83FCD8B9-AF83-48DE-846E-4A8D710D95E2}">
      <dgm:prSet/>
      <dgm:spPr/>
      <dgm:t>
        <a:bodyPr/>
        <a:lstStyle/>
        <a:p>
          <a:endParaRPr lang="ru-RU"/>
        </a:p>
      </dgm:t>
    </dgm:pt>
    <dgm:pt modelId="{1E13074B-E7B3-4970-BD66-A560EB2CB469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Сообщить специалистам об ошибках, зафиксировать результаты испытаний</a:t>
          </a:r>
        </a:p>
      </dgm:t>
    </dgm:pt>
    <dgm:pt modelId="{AEE1AF86-4929-45BF-8D1F-09A8C6956B78}" type="parTrans" cxnId="{57B37639-77FE-4550-B0B7-DA80A97A8F2C}">
      <dgm:prSet/>
      <dgm:spPr/>
      <dgm:t>
        <a:bodyPr/>
        <a:lstStyle/>
        <a:p>
          <a:endParaRPr lang="ru-RU"/>
        </a:p>
      </dgm:t>
    </dgm:pt>
    <dgm:pt modelId="{B4C17987-E940-4853-8F71-B72826FD11F3}" type="sibTrans" cxnId="{57B37639-77FE-4550-B0B7-DA80A97A8F2C}">
      <dgm:prSet/>
      <dgm:spPr/>
      <dgm:t>
        <a:bodyPr/>
        <a:lstStyle/>
        <a:p>
          <a:endParaRPr lang="ru-RU"/>
        </a:p>
      </dgm:t>
    </dgm:pt>
    <dgm:pt modelId="{3260CCAF-6E87-48D4-899F-C2B4F3A25930}" type="pres">
      <dgm:prSet presAssocID="{B574D185-8ACA-4FD1-B984-34E2F6C7412D}" presName="Name0" presStyleCnt="0">
        <dgm:presLayoutVars>
          <dgm:dir/>
          <dgm:animLvl val="lvl"/>
          <dgm:resizeHandles val="exact"/>
        </dgm:presLayoutVars>
      </dgm:prSet>
      <dgm:spPr/>
    </dgm:pt>
    <dgm:pt modelId="{BF0641CF-3843-476A-9B53-334CD3A01F22}" type="pres">
      <dgm:prSet presAssocID="{FA7C8D74-544B-44EB-8890-D5869B5ABB87}" presName="linNode" presStyleCnt="0"/>
      <dgm:spPr/>
    </dgm:pt>
    <dgm:pt modelId="{9BFEC8C6-653F-46C1-A107-9D725B25FCA0}" type="pres">
      <dgm:prSet presAssocID="{FA7C8D74-544B-44EB-8890-D5869B5ABB87}" presName="parentText" presStyleLbl="node1" presStyleIdx="0" presStyleCnt="4" custScaleX="75356">
        <dgm:presLayoutVars>
          <dgm:chMax val="1"/>
          <dgm:bulletEnabled val="1"/>
        </dgm:presLayoutVars>
      </dgm:prSet>
      <dgm:spPr/>
    </dgm:pt>
    <dgm:pt modelId="{8E3C4979-D626-4A4A-9F81-7EDA25A75591}" type="pres">
      <dgm:prSet presAssocID="{FA7C8D74-544B-44EB-8890-D5869B5ABB87}" presName="descendantText" presStyleLbl="alignAccFollowNode1" presStyleIdx="0" presStyleCnt="4" custScaleX="110664">
        <dgm:presLayoutVars>
          <dgm:bulletEnabled val="1"/>
        </dgm:presLayoutVars>
      </dgm:prSet>
      <dgm:spPr/>
    </dgm:pt>
    <dgm:pt modelId="{B98A0DBB-CA9C-4553-995A-B2579A6149DA}" type="pres">
      <dgm:prSet presAssocID="{E0302F61-2D6A-488F-9615-F3FDC93084D9}" presName="sp" presStyleCnt="0"/>
      <dgm:spPr/>
    </dgm:pt>
    <dgm:pt modelId="{C493B6B4-7805-4DA5-B677-D77FF5E833CD}" type="pres">
      <dgm:prSet presAssocID="{4367643C-F0A1-413B-B1FB-9B76B1F23C16}" presName="linNode" presStyleCnt="0"/>
      <dgm:spPr/>
    </dgm:pt>
    <dgm:pt modelId="{4ECB9A0A-9397-439C-AA74-50F1FD23E582}" type="pres">
      <dgm:prSet presAssocID="{4367643C-F0A1-413B-B1FB-9B76B1F23C16}" presName="parentText" presStyleLbl="node1" presStyleIdx="1" presStyleCnt="4" custScaleX="75356">
        <dgm:presLayoutVars>
          <dgm:chMax val="1"/>
          <dgm:bulletEnabled val="1"/>
        </dgm:presLayoutVars>
      </dgm:prSet>
      <dgm:spPr/>
    </dgm:pt>
    <dgm:pt modelId="{FEA0E03B-4FF7-45A6-9947-5E38101B300E}" type="pres">
      <dgm:prSet presAssocID="{4367643C-F0A1-413B-B1FB-9B76B1F23C16}" presName="descendantText" presStyleLbl="alignAccFollowNode1" presStyleIdx="1" presStyleCnt="4" custScaleX="110664">
        <dgm:presLayoutVars>
          <dgm:bulletEnabled val="1"/>
        </dgm:presLayoutVars>
      </dgm:prSet>
      <dgm:spPr/>
    </dgm:pt>
    <dgm:pt modelId="{1F21E160-95D9-4E88-BA2D-0F5C071C55C7}" type="pres">
      <dgm:prSet presAssocID="{2609011F-D6C6-45D1-98C2-3CDEBA8FDE2F}" presName="sp" presStyleCnt="0"/>
      <dgm:spPr/>
    </dgm:pt>
    <dgm:pt modelId="{4C597666-9302-467E-AA25-E00F33BB0513}" type="pres">
      <dgm:prSet presAssocID="{A3DDDDE3-A67B-4788-85D0-B3F3267E08E2}" presName="linNode" presStyleCnt="0"/>
      <dgm:spPr/>
    </dgm:pt>
    <dgm:pt modelId="{F420A7FB-D5AD-49E8-BAFA-4AA94101FD04}" type="pres">
      <dgm:prSet presAssocID="{A3DDDDE3-A67B-4788-85D0-B3F3267E08E2}" presName="parentText" presStyleLbl="node1" presStyleIdx="2" presStyleCnt="4" custScaleX="75356">
        <dgm:presLayoutVars>
          <dgm:chMax val="1"/>
          <dgm:bulletEnabled val="1"/>
        </dgm:presLayoutVars>
      </dgm:prSet>
      <dgm:spPr/>
    </dgm:pt>
    <dgm:pt modelId="{44AF13ED-B733-46B8-86DF-960F191B73A1}" type="pres">
      <dgm:prSet presAssocID="{A3DDDDE3-A67B-4788-85D0-B3F3267E08E2}" presName="descendantText" presStyleLbl="alignAccFollowNode1" presStyleIdx="2" presStyleCnt="4" custScaleX="110664">
        <dgm:presLayoutVars>
          <dgm:bulletEnabled val="1"/>
        </dgm:presLayoutVars>
      </dgm:prSet>
      <dgm:spPr/>
    </dgm:pt>
    <dgm:pt modelId="{268454D1-CA72-4D6A-A2CD-D06D19AD0BBF}" type="pres">
      <dgm:prSet presAssocID="{91A25E11-8878-448A-8E0E-AC4B6DF0301D}" presName="sp" presStyleCnt="0"/>
      <dgm:spPr/>
    </dgm:pt>
    <dgm:pt modelId="{52502903-F409-4A8B-8B9B-0DAC05370E1A}" type="pres">
      <dgm:prSet presAssocID="{71A5EAF9-D3D3-4C67-9D04-1F7A0EC4F94D}" presName="linNode" presStyleCnt="0"/>
      <dgm:spPr/>
    </dgm:pt>
    <dgm:pt modelId="{99ECBD0A-A38C-4A34-AD35-0953A577FBB2}" type="pres">
      <dgm:prSet presAssocID="{71A5EAF9-D3D3-4C67-9D04-1F7A0EC4F94D}" presName="parentText" presStyleLbl="node1" presStyleIdx="3" presStyleCnt="4" custScaleX="75356">
        <dgm:presLayoutVars>
          <dgm:chMax val="1"/>
          <dgm:bulletEnabled val="1"/>
        </dgm:presLayoutVars>
      </dgm:prSet>
      <dgm:spPr/>
    </dgm:pt>
    <dgm:pt modelId="{C69DE964-9164-4855-8322-53EA1D96A669}" type="pres">
      <dgm:prSet presAssocID="{71A5EAF9-D3D3-4C67-9D04-1F7A0EC4F94D}" presName="descendantText" presStyleLbl="alignAccFollowNode1" presStyleIdx="3" presStyleCnt="4" custScaleX="110664">
        <dgm:presLayoutVars>
          <dgm:bulletEnabled val="1"/>
        </dgm:presLayoutVars>
      </dgm:prSet>
      <dgm:spPr/>
    </dgm:pt>
  </dgm:ptLst>
  <dgm:cxnLst>
    <dgm:cxn modelId="{88564006-0881-4218-8E11-AAC6A70DE4B0}" type="presOf" srcId="{FA7C8D74-544B-44EB-8890-D5869B5ABB87}" destId="{9BFEC8C6-653F-46C1-A107-9D725B25FCA0}" srcOrd="0" destOrd="0" presId="urn:microsoft.com/office/officeart/2005/8/layout/vList5"/>
    <dgm:cxn modelId="{A0AA4B11-4340-48DB-B210-443CD3DD5BCB}" srcId="{FA7C8D74-544B-44EB-8890-D5869B5ABB87}" destId="{7890C0B2-B15C-4382-B638-91BE9A4DA72B}" srcOrd="0" destOrd="0" parTransId="{422F2260-3953-460A-ADD2-47F08C11510B}" sibTransId="{BB5FC608-48DF-464C-A236-69B5030FA9AB}"/>
    <dgm:cxn modelId="{2274CE12-527F-406B-8A46-B077529F7212}" type="presOf" srcId="{4367643C-F0A1-413B-B1FB-9B76B1F23C16}" destId="{4ECB9A0A-9397-439C-AA74-50F1FD23E582}" srcOrd="0" destOrd="0" presId="urn:microsoft.com/office/officeart/2005/8/layout/vList5"/>
    <dgm:cxn modelId="{5034D617-0B57-4441-9552-EF5898FE3C28}" type="presOf" srcId="{A3DDDDE3-A67B-4788-85D0-B3F3267E08E2}" destId="{F420A7FB-D5AD-49E8-BAFA-4AA94101FD04}" srcOrd="0" destOrd="0" presId="urn:microsoft.com/office/officeart/2005/8/layout/vList5"/>
    <dgm:cxn modelId="{28757823-1A5A-4028-AF65-41B365089DFD}" srcId="{B574D185-8ACA-4FD1-B984-34E2F6C7412D}" destId="{4367643C-F0A1-413B-B1FB-9B76B1F23C16}" srcOrd="1" destOrd="0" parTransId="{A3B5270B-DD4F-4997-A1EE-72D0BC3E8CCC}" sibTransId="{2609011F-D6C6-45D1-98C2-3CDEBA8FDE2F}"/>
    <dgm:cxn modelId="{57B37639-77FE-4550-B0B7-DA80A97A8F2C}" srcId="{71A5EAF9-D3D3-4C67-9D04-1F7A0EC4F94D}" destId="{1E13074B-E7B3-4970-BD66-A560EB2CB469}" srcOrd="0" destOrd="0" parTransId="{AEE1AF86-4929-45BF-8D1F-09A8C6956B78}" sibTransId="{B4C17987-E940-4853-8F71-B72826FD11F3}"/>
    <dgm:cxn modelId="{0418C25C-07F7-4DA5-A58D-769E49C96924}" type="presOf" srcId="{7B20787D-B222-4BF3-B48F-4197E646C604}" destId="{44AF13ED-B733-46B8-86DF-960F191B73A1}" srcOrd="0" destOrd="0" presId="urn:microsoft.com/office/officeart/2005/8/layout/vList5"/>
    <dgm:cxn modelId="{C522DC5E-1FFD-4BA4-864C-01572BEEB09E}" srcId="{A3DDDDE3-A67B-4788-85D0-B3F3267E08E2}" destId="{7B20787D-B222-4BF3-B48F-4197E646C604}" srcOrd="0" destOrd="0" parTransId="{E052621D-AD83-4965-ACFC-B5F732DFB248}" sibTransId="{0B625F7A-4FC9-47D1-B2C0-67FAD17B652B}"/>
    <dgm:cxn modelId="{3B99B244-C633-49BF-84D2-5028E7103C67}" type="presOf" srcId="{04E84F63-ECAB-47AD-8397-0E9661AD8ECA}" destId="{FEA0E03B-4FF7-45A6-9947-5E38101B300E}" srcOrd="0" destOrd="0" presId="urn:microsoft.com/office/officeart/2005/8/layout/vList5"/>
    <dgm:cxn modelId="{874D2553-FD26-4301-A3F5-D4AA04B7FCFC}" srcId="{B574D185-8ACA-4FD1-B984-34E2F6C7412D}" destId="{A3DDDDE3-A67B-4788-85D0-B3F3267E08E2}" srcOrd="2" destOrd="0" parTransId="{D8B83E0A-9DF3-4C64-8A9D-7257B6E8225D}" sibTransId="{91A25E11-8878-448A-8E0E-AC4B6DF0301D}"/>
    <dgm:cxn modelId="{215FCC81-932E-441F-9224-E456F87B9D45}" type="presOf" srcId="{71A5EAF9-D3D3-4C67-9D04-1F7A0EC4F94D}" destId="{99ECBD0A-A38C-4A34-AD35-0953A577FBB2}" srcOrd="0" destOrd="0" presId="urn:microsoft.com/office/officeart/2005/8/layout/vList5"/>
    <dgm:cxn modelId="{5E67CF9E-8E64-4CB6-807E-7F90F3447F3C}" type="presOf" srcId="{7890C0B2-B15C-4382-B638-91BE9A4DA72B}" destId="{8E3C4979-D626-4A4A-9F81-7EDA25A75591}" srcOrd="0" destOrd="0" presId="urn:microsoft.com/office/officeart/2005/8/layout/vList5"/>
    <dgm:cxn modelId="{83FCD8B9-AF83-48DE-846E-4A8D710D95E2}" srcId="{B574D185-8ACA-4FD1-B984-34E2F6C7412D}" destId="{71A5EAF9-D3D3-4C67-9D04-1F7A0EC4F94D}" srcOrd="3" destOrd="0" parTransId="{4B5904EB-E70D-488E-BFAF-40D8EDA6458A}" sibTransId="{2E8FDA1A-1ED6-4F82-BDDC-47CEECD0CA58}"/>
    <dgm:cxn modelId="{2C81E5E0-917B-4C8C-BE16-47E5A8CA5AA6}" srcId="{4367643C-F0A1-413B-B1FB-9B76B1F23C16}" destId="{04E84F63-ECAB-47AD-8397-0E9661AD8ECA}" srcOrd="0" destOrd="0" parTransId="{66EB3979-DCDF-4737-8E48-B79529FC2FC7}" sibTransId="{B896B33E-8497-421D-9B92-A4823ED1497F}"/>
    <dgm:cxn modelId="{FE75C6E7-00F9-45D7-95FA-CE09705ACF23}" type="presOf" srcId="{1E13074B-E7B3-4970-BD66-A560EB2CB469}" destId="{C69DE964-9164-4855-8322-53EA1D96A669}" srcOrd="0" destOrd="0" presId="urn:microsoft.com/office/officeart/2005/8/layout/vList5"/>
    <dgm:cxn modelId="{F59CD1F5-100E-43A8-B582-7F03B370F700}" srcId="{B574D185-8ACA-4FD1-B984-34E2F6C7412D}" destId="{FA7C8D74-544B-44EB-8890-D5869B5ABB87}" srcOrd="0" destOrd="0" parTransId="{F70F4C5E-E42B-4C3C-82F1-AD555E7EA72F}" sibTransId="{E0302F61-2D6A-488F-9615-F3FDC93084D9}"/>
    <dgm:cxn modelId="{4E9393F6-CBE0-4A4E-9123-C3927D591C84}" type="presOf" srcId="{B574D185-8ACA-4FD1-B984-34E2F6C7412D}" destId="{3260CCAF-6E87-48D4-899F-C2B4F3A25930}" srcOrd="0" destOrd="0" presId="urn:microsoft.com/office/officeart/2005/8/layout/vList5"/>
    <dgm:cxn modelId="{298CE102-8AC0-4D20-9AF6-2559132E5EF5}" type="presParOf" srcId="{3260CCAF-6E87-48D4-899F-C2B4F3A25930}" destId="{BF0641CF-3843-476A-9B53-334CD3A01F22}" srcOrd="0" destOrd="0" presId="urn:microsoft.com/office/officeart/2005/8/layout/vList5"/>
    <dgm:cxn modelId="{37F3E1BA-D166-4432-8CD4-C47661B36494}" type="presParOf" srcId="{BF0641CF-3843-476A-9B53-334CD3A01F22}" destId="{9BFEC8C6-653F-46C1-A107-9D725B25FCA0}" srcOrd="0" destOrd="0" presId="urn:microsoft.com/office/officeart/2005/8/layout/vList5"/>
    <dgm:cxn modelId="{9E5314AB-ED26-4F62-BF8F-A75219F37297}" type="presParOf" srcId="{BF0641CF-3843-476A-9B53-334CD3A01F22}" destId="{8E3C4979-D626-4A4A-9F81-7EDA25A75591}" srcOrd="1" destOrd="0" presId="urn:microsoft.com/office/officeart/2005/8/layout/vList5"/>
    <dgm:cxn modelId="{E1F97AF9-78FC-47E9-94B9-2397435449A0}" type="presParOf" srcId="{3260CCAF-6E87-48D4-899F-C2B4F3A25930}" destId="{B98A0DBB-CA9C-4553-995A-B2579A6149DA}" srcOrd="1" destOrd="0" presId="urn:microsoft.com/office/officeart/2005/8/layout/vList5"/>
    <dgm:cxn modelId="{D319A31C-1419-47A2-974C-5CB4CFF89E9E}" type="presParOf" srcId="{3260CCAF-6E87-48D4-899F-C2B4F3A25930}" destId="{C493B6B4-7805-4DA5-B677-D77FF5E833CD}" srcOrd="2" destOrd="0" presId="urn:microsoft.com/office/officeart/2005/8/layout/vList5"/>
    <dgm:cxn modelId="{3E269EAB-7DEE-410F-BE17-BB6B8BA08022}" type="presParOf" srcId="{C493B6B4-7805-4DA5-B677-D77FF5E833CD}" destId="{4ECB9A0A-9397-439C-AA74-50F1FD23E582}" srcOrd="0" destOrd="0" presId="urn:microsoft.com/office/officeart/2005/8/layout/vList5"/>
    <dgm:cxn modelId="{1DEC42A4-8C44-4A4D-A71C-41650F41ED84}" type="presParOf" srcId="{C493B6B4-7805-4DA5-B677-D77FF5E833CD}" destId="{FEA0E03B-4FF7-45A6-9947-5E38101B300E}" srcOrd="1" destOrd="0" presId="urn:microsoft.com/office/officeart/2005/8/layout/vList5"/>
    <dgm:cxn modelId="{28E6F324-A520-4BC3-8893-DD39ECB8F563}" type="presParOf" srcId="{3260CCAF-6E87-48D4-899F-C2B4F3A25930}" destId="{1F21E160-95D9-4E88-BA2D-0F5C071C55C7}" srcOrd="3" destOrd="0" presId="urn:microsoft.com/office/officeart/2005/8/layout/vList5"/>
    <dgm:cxn modelId="{F1B539BB-888A-4065-B6FA-5087BB4C4688}" type="presParOf" srcId="{3260CCAF-6E87-48D4-899F-C2B4F3A25930}" destId="{4C597666-9302-467E-AA25-E00F33BB0513}" srcOrd="4" destOrd="0" presId="urn:microsoft.com/office/officeart/2005/8/layout/vList5"/>
    <dgm:cxn modelId="{BDF8AE81-094E-429D-A7A8-6D07A8238374}" type="presParOf" srcId="{4C597666-9302-467E-AA25-E00F33BB0513}" destId="{F420A7FB-D5AD-49E8-BAFA-4AA94101FD04}" srcOrd="0" destOrd="0" presId="urn:microsoft.com/office/officeart/2005/8/layout/vList5"/>
    <dgm:cxn modelId="{8ABCA25E-C95B-48CF-B088-43350DE6AF60}" type="presParOf" srcId="{4C597666-9302-467E-AA25-E00F33BB0513}" destId="{44AF13ED-B733-46B8-86DF-960F191B73A1}" srcOrd="1" destOrd="0" presId="urn:microsoft.com/office/officeart/2005/8/layout/vList5"/>
    <dgm:cxn modelId="{A055649B-4B5B-4B21-A23C-23A48F42AB2D}" type="presParOf" srcId="{3260CCAF-6E87-48D4-899F-C2B4F3A25930}" destId="{268454D1-CA72-4D6A-A2CD-D06D19AD0BBF}" srcOrd="5" destOrd="0" presId="urn:microsoft.com/office/officeart/2005/8/layout/vList5"/>
    <dgm:cxn modelId="{E7618EA5-FEB7-43BE-B103-82C87061FE7D}" type="presParOf" srcId="{3260CCAF-6E87-48D4-899F-C2B4F3A25930}" destId="{52502903-F409-4A8B-8B9B-0DAC05370E1A}" srcOrd="6" destOrd="0" presId="urn:microsoft.com/office/officeart/2005/8/layout/vList5"/>
    <dgm:cxn modelId="{3215A837-8979-4A18-B06F-8B1F18E0DC69}" type="presParOf" srcId="{52502903-F409-4A8B-8B9B-0DAC05370E1A}" destId="{99ECBD0A-A38C-4A34-AD35-0953A577FBB2}" srcOrd="0" destOrd="0" presId="urn:microsoft.com/office/officeart/2005/8/layout/vList5"/>
    <dgm:cxn modelId="{991CE916-F366-4909-B961-2CBC1375335C}" type="presParOf" srcId="{52502903-F409-4A8B-8B9B-0DAC05370E1A}" destId="{C69DE964-9164-4855-8322-53EA1D96A6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74D185-8ACA-4FD1-B984-34E2F6C7412D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A7C8D74-544B-44EB-8890-D5869B5ABB87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ОФОРМЛЕНИЕ</a:t>
          </a:r>
        </a:p>
      </dgm:t>
    </dgm:pt>
    <dgm:pt modelId="{F70F4C5E-E42B-4C3C-82F1-AD555E7EA72F}" type="parTrans" cxnId="{F59CD1F5-100E-43A8-B582-7F03B370F700}">
      <dgm:prSet/>
      <dgm:spPr/>
      <dgm:t>
        <a:bodyPr/>
        <a:lstStyle/>
        <a:p>
          <a:endParaRPr lang="ru-RU"/>
        </a:p>
      </dgm:t>
    </dgm:pt>
    <dgm:pt modelId="{E0302F61-2D6A-488F-9615-F3FDC93084D9}" type="sibTrans" cxnId="{F59CD1F5-100E-43A8-B582-7F03B370F700}">
      <dgm:prSet/>
      <dgm:spPr/>
      <dgm:t>
        <a:bodyPr/>
        <a:lstStyle/>
        <a:p>
          <a:endParaRPr lang="ru-RU"/>
        </a:p>
      </dgm:t>
    </dgm:pt>
    <dgm:pt modelId="{7890C0B2-B15C-4382-B638-91BE9A4DA72B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Оформление документов в соответствии со стандартом</a:t>
          </a:r>
        </a:p>
      </dgm:t>
    </dgm:pt>
    <dgm:pt modelId="{422F2260-3953-460A-ADD2-47F08C11510B}" type="parTrans" cxnId="{A0AA4B11-4340-48DB-B210-443CD3DD5BCB}">
      <dgm:prSet/>
      <dgm:spPr/>
      <dgm:t>
        <a:bodyPr/>
        <a:lstStyle/>
        <a:p>
          <a:endParaRPr lang="ru-RU"/>
        </a:p>
      </dgm:t>
    </dgm:pt>
    <dgm:pt modelId="{BB5FC608-48DF-464C-A236-69B5030FA9AB}" type="sibTrans" cxnId="{A0AA4B11-4340-48DB-B210-443CD3DD5BCB}">
      <dgm:prSet/>
      <dgm:spPr/>
      <dgm:t>
        <a:bodyPr/>
        <a:lstStyle/>
        <a:p>
          <a:endParaRPr lang="ru-RU"/>
        </a:p>
      </dgm:t>
    </dgm:pt>
    <dgm:pt modelId="{4367643C-F0A1-413B-B1FB-9B76B1F23C16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УПРАВЛЕНИЕ</a:t>
          </a:r>
        </a:p>
      </dgm:t>
    </dgm:pt>
    <dgm:pt modelId="{A3B5270B-DD4F-4997-A1EE-72D0BC3E8CCC}" type="parTrans" cxnId="{28757823-1A5A-4028-AF65-41B365089DFD}">
      <dgm:prSet/>
      <dgm:spPr/>
      <dgm:t>
        <a:bodyPr/>
        <a:lstStyle/>
        <a:p>
          <a:endParaRPr lang="ru-RU"/>
        </a:p>
      </dgm:t>
    </dgm:pt>
    <dgm:pt modelId="{2609011F-D6C6-45D1-98C2-3CDEBA8FDE2F}" type="sibTrans" cxnId="{28757823-1A5A-4028-AF65-41B365089DFD}">
      <dgm:prSet/>
      <dgm:spPr/>
      <dgm:t>
        <a:bodyPr/>
        <a:lstStyle/>
        <a:p>
          <a:endParaRPr lang="ru-RU"/>
        </a:p>
      </dgm:t>
    </dgm:pt>
    <dgm:pt modelId="{04E84F63-ECAB-47AD-8397-0E9661AD8ECA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Корректировка документов с целью поддержания их в актуальном состоянии</a:t>
          </a:r>
        </a:p>
      </dgm:t>
    </dgm:pt>
    <dgm:pt modelId="{66EB3979-DCDF-4737-8E48-B79529FC2FC7}" type="parTrans" cxnId="{2C81E5E0-917B-4C8C-BE16-47E5A8CA5AA6}">
      <dgm:prSet/>
      <dgm:spPr/>
      <dgm:t>
        <a:bodyPr/>
        <a:lstStyle/>
        <a:p>
          <a:endParaRPr lang="ru-RU"/>
        </a:p>
      </dgm:t>
    </dgm:pt>
    <dgm:pt modelId="{B896B33E-8497-421D-9B92-A4823ED1497F}" type="sibTrans" cxnId="{2C81E5E0-917B-4C8C-BE16-47E5A8CA5AA6}">
      <dgm:prSet/>
      <dgm:spPr/>
      <dgm:t>
        <a:bodyPr/>
        <a:lstStyle/>
        <a:p>
          <a:endParaRPr lang="ru-RU"/>
        </a:p>
      </dgm:t>
    </dgm:pt>
    <dgm:pt modelId="{A3DDDDE3-A67B-4788-85D0-B3F3267E08E2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ТЕСТИРОВАНИЕ</a:t>
          </a:r>
        </a:p>
      </dgm:t>
    </dgm:pt>
    <dgm:pt modelId="{D8B83E0A-9DF3-4C64-8A9D-7257B6E8225D}" type="parTrans" cxnId="{874D2553-FD26-4301-A3F5-D4AA04B7FCFC}">
      <dgm:prSet/>
      <dgm:spPr/>
      <dgm:t>
        <a:bodyPr/>
        <a:lstStyle/>
        <a:p>
          <a:endParaRPr lang="ru-RU"/>
        </a:p>
      </dgm:t>
    </dgm:pt>
    <dgm:pt modelId="{91A25E11-8878-448A-8E0E-AC4B6DF0301D}" type="sibTrans" cxnId="{874D2553-FD26-4301-A3F5-D4AA04B7FCFC}">
      <dgm:prSet/>
      <dgm:spPr/>
      <dgm:t>
        <a:bodyPr/>
        <a:lstStyle/>
        <a:p>
          <a:endParaRPr lang="ru-RU"/>
        </a:p>
      </dgm:t>
    </dgm:pt>
    <dgm:pt modelId="{7B20787D-B222-4BF3-B48F-4197E646C604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Анализ новых продуктов и их тестирование</a:t>
          </a:r>
        </a:p>
      </dgm:t>
    </dgm:pt>
    <dgm:pt modelId="{E052621D-AD83-4965-ACFC-B5F732DFB248}" type="parTrans" cxnId="{C522DC5E-1FFD-4BA4-864C-01572BEEB09E}">
      <dgm:prSet/>
      <dgm:spPr/>
      <dgm:t>
        <a:bodyPr/>
        <a:lstStyle/>
        <a:p>
          <a:endParaRPr lang="ru-RU"/>
        </a:p>
      </dgm:t>
    </dgm:pt>
    <dgm:pt modelId="{0B625F7A-4FC9-47D1-B2C0-67FAD17B652B}" type="sibTrans" cxnId="{C522DC5E-1FFD-4BA4-864C-01572BEEB09E}">
      <dgm:prSet/>
      <dgm:spPr/>
      <dgm:t>
        <a:bodyPr/>
        <a:lstStyle/>
        <a:p>
          <a:endParaRPr lang="ru-RU"/>
        </a:p>
      </dgm:t>
    </dgm:pt>
    <dgm:pt modelId="{71A5EAF9-D3D3-4C67-9D04-1F7A0EC4F94D}">
      <dgm:prSet phldrT="[Текст]"/>
      <dgm:spPr>
        <a:solidFill>
          <a:srgbClr val="B97A95"/>
        </a:solidFill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ОБЩЕНИЕ</a:t>
          </a:r>
        </a:p>
      </dgm:t>
    </dgm:pt>
    <dgm:pt modelId="{4B5904EB-E70D-488E-BFAF-40D8EDA6458A}" type="parTrans" cxnId="{83FCD8B9-AF83-48DE-846E-4A8D710D95E2}">
      <dgm:prSet/>
      <dgm:spPr/>
      <dgm:t>
        <a:bodyPr/>
        <a:lstStyle/>
        <a:p>
          <a:endParaRPr lang="ru-RU"/>
        </a:p>
      </dgm:t>
    </dgm:pt>
    <dgm:pt modelId="{2E8FDA1A-1ED6-4F82-BDDC-47CEECD0CA58}" type="sibTrans" cxnId="{83FCD8B9-AF83-48DE-846E-4A8D710D95E2}">
      <dgm:prSet/>
      <dgm:spPr/>
      <dgm:t>
        <a:bodyPr/>
        <a:lstStyle/>
        <a:p>
          <a:endParaRPr lang="ru-RU"/>
        </a:p>
      </dgm:t>
    </dgm:pt>
    <dgm:pt modelId="{1E13074B-E7B3-4970-BD66-A560EB2CB469}">
      <dgm:prSet phldrT="[Текст]" custT="1"/>
      <dgm:spPr>
        <a:solidFill>
          <a:srgbClr val="B97A95"/>
        </a:solidFill>
      </dgm:spPr>
      <dgm:t>
        <a:bodyPr/>
        <a:lstStyle/>
        <a:p>
          <a:r>
            <a:rPr lang="ru-RU" sz="2800" dirty="0"/>
            <a:t>Собрание информации у разработчиков, заказчиков, дизайнеров, тестировщиков</a:t>
          </a:r>
        </a:p>
      </dgm:t>
    </dgm:pt>
    <dgm:pt modelId="{AEE1AF86-4929-45BF-8D1F-09A8C6956B78}" type="parTrans" cxnId="{57B37639-77FE-4550-B0B7-DA80A97A8F2C}">
      <dgm:prSet/>
      <dgm:spPr/>
      <dgm:t>
        <a:bodyPr/>
        <a:lstStyle/>
        <a:p>
          <a:endParaRPr lang="ru-RU"/>
        </a:p>
      </dgm:t>
    </dgm:pt>
    <dgm:pt modelId="{B4C17987-E940-4853-8F71-B72826FD11F3}" type="sibTrans" cxnId="{57B37639-77FE-4550-B0B7-DA80A97A8F2C}">
      <dgm:prSet/>
      <dgm:spPr/>
      <dgm:t>
        <a:bodyPr/>
        <a:lstStyle/>
        <a:p>
          <a:endParaRPr lang="ru-RU"/>
        </a:p>
      </dgm:t>
    </dgm:pt>
    <dgm:pt modelId="{3260CCAF-6E87-48D4-899F-C2B4F3A25930}" type="pres">
      <dgm:prSet presAssocID="{B574D185-8ACA-4FD1-B984-34E2F6C7412D}" presName="Name0" presStyleCnt="0">
        <dgm:presLayoutVars>
          <dgm:dir/>
          <dgm:animLvl val="lvl"/>
          <dgm:resizeHandles val="exact"/>
        </dgm:presLayoutVars>
      </dgm:prSet>
      <dgm:spPr/>
    </dgm:pt>
    <dgm:pt modelId="{BF0641CF-3843-476A-9B53-334CD3A01F22}" type="pres">
      <dgm:prSet presAssocID="{FA7C8D74-544B-44EB-8890-D5869B5ABB87}" presName="linNode" presStyleCnt="0"/>
      <dgm:spPr/>
    </dgm:pt>
    <dgm:pt modelId="{9BFEC8C6-653F-46C1-A107-9D725B25FCA0}" type="pres">
      <dgm:prSet presAssocID="{FA7C8D74-544B-44EB-8890-D5869B5ABB87}" presName="parentText" presStyleLbl="node1" presStyleIdx="0" presStyleCnt="4" custScaleX="75356">
        <dgm:presLayoutVars>
          <dgm:chMax val="1"/>
          <dgm:bulletEnabled val="1"/>
        </dgm:presLayoutVars>
      </dgm:prSet>
      <dgm:spPr/>
    </dgm:pt>
    <dgm:pt modelId="{8E3C4979-D626-4A4A-9F81-7EDA25A75591}" type="pres">
      <dgm:prSet presAssocID="{FA7C8D74-544B-44EB-8890-D5869B5ABB87}" presName="descendantText" presStyleLbl="alignAccFollowNode1" presStyleIdx="0" presStyleCnt="4" custScaleX="110664">
        <dgm:presLayoutVars>
          <dgm:bulletEnabled val="1"/>
        </dgm:presLayoutVars>
      </dgm:prSet>
      <dgm:spPr/>
    </dgm:pt>
    <dgm:pt modelId="{B98A0DBB-CA9C-4553-995A-B2579A6149DA}" type="pres">
      <dgm:prSet presAssocID="{E0302F61-2D6A-488F-9615-F3FDC93084D9}" presName="sp" presStyleCnt="0"/>
      <dgm:spPr/>
    </dgm:pt>
    <dgm:pt modelId="{C493B6B4-7805-4DA5-B677-D77FF5E833CD}" type="pres">
      <dgm:prSet presAssocID="{4367643C-F0A1-413B-B1FB-9B76B1F23C16}" presName="linNode" presStyleCnt="0"/>
      <dgm:spPr/>
    </dgm:pt>
    <dgm:pt modelId="{4ECB9A0A-9397-439C-AA74-50F1FD23E582}" type="pres">
      <dgm:prSet presAssocID="{4367643C-F0A1-413B-B1FB-9B76B1F23C16}" presName="parentText" presStyleLbl="node1" presStyleIdx="1" presStyleCnt="4" custScaleX="75356">
        <dgm:presLayoutVars>
          <dgm:chMax val="1"/>
          <dgm:bulletEnabled val="1"/>
        </dgm:presLayoutVars>
      </dgm:prSet>
      <dgm:spPr/>
    </dgm:pt>
    <dgm:pt modelId="{FEA0E03B-4FF7-45A6-9947-5E38101B300E}" type="pres">
      <dgm:prSet presAssocID="{4367643C-F0A1-413B-B1FB-9B76B1F23C16}" presName="descendantText" presStyleLbl="alignAccFollowNode1" presStyleIdx="1" presStyleCnt="4" custScaleX="110664">
        <dgm:presLayoutVars>
          <dgm:bulletEnabled val="1"/>
        </dgm:presLayoutVars>
      </dgm:prSet>
      <dgm:spPr/>
    </dgm:pt>
    <dgm:pt modelId="{1F21E160-95D9-4E88-BA2D-0F5C071C55C7}" type="pres">
      <dgm:prSet presAssocID="{2609011F-D6C6-45D1-98C2-3CDEBA8FDE2F}" presName="sp" presStyleCnt="0"/>
      <dgm:spPr/>
    </dgm:pt>
    <dgm:pt modelId="{4C597666-9302-467E-AA25-E00F33BB0513}" type="pres">
      <dgm:prSet presAssocID="{A3DDDDE3-A67B-4788-85D0-B3F3267E08E2}" presName="linNode" presStyleCnt="0"/>
      <dgm:spPr/>
    </dgm:pt>
    <dgm:pt modelId="{F420A7FB-D5AD-49E8-BAFA-4AA94101FD04}" type="pres">
      <dgm:prSet presAssocID="{A3DDDDE3-A67B-4788-85D0-B3F3267E08E2}" presName="parentText" presStyleLbl="node1" presStyleIdx="2" presStyleCnt="4" custScaleX="75356">
        <dgm:presLayoutVars>
          <dgm:chMax val="1"/>
          <dgm:bulletEnabled val="1"/>
        </dgm:presLayoutVars>
      </dgm:prSet>
      <dgm:spPr/>
    </dgm:pt>
    <dgm:pt modelId="{44AF13ED-B733-46B8-86DF-960F191B73A1}" type="pres">
      <dgm:prSet presAssocID="{A3DDDDE3-A67B-4788-85D0-B3F3267E08E2}" presName="descendantText" presStyleLbl="alignAccFollowNode1" presStyleIdx="2" presStyleCnt="4" custScaleX="110664">
        <dgm:presLayoutVars>
          <dgm:bulletEnabled val="1"/>
        </dgm:presLayoutVars>
      </dgm:prSet>
      <dgm:spPr/>
    </dgm:pt>
    <dgm:pt modelId="{268454D1-CA72-4D6A-A2CD-D06D19AD0BBF}" type="pres">
      <dgm:prSet presAssocID="{91A25E11-8878-448A-8E0E-AC4B6DF0301D}" presName="sp" presStyleCnt="0"/>
      <dgm:spPr/>
    </dgm:pt>
    <dgm:pt modelId="{52502903-F409-4A8B-8B9B-0DAC05370E1A}" type="pres">
      <dgm:prSet presAssocID="{71A5EAF9-D3D3-4C67-9D04-1F7A0EC4F94D}" presName="linNode" presStyleCnt="0"/>
      <dgm:spPr/>
    </dgm:pt>
    <dgm:pt modelId="{99ECBD0A-A38C-4A34-AD35-0953A577FBB2}" type="pres">
      <dgm:prSet presAssocID="{71A5EAF9-D3D3-4C67-9D04-1F7A0EC4F94D}" presName="parentText" presStyleLbl="node1" presStyleIdx="3" presStyleCnt="4" custScaleX="75356">
        <dgm:presLayoutVars>
          <dgm:chMax val="1"/>
          <dgm:bulletEnabled val="1"/>
        </dgm:presLayoutVars>
      </dgm:prSet>
      <dgm:spPr/>
    </dgm:pt>
    <dgm:pt modelId="{C69DE964-9164-4855-8322-53EA1D96A669}" type="pres">
      <dgm:prSet presAssocID="{71A5EAF9-D3D3-4C67-9D04-1F7A0EC4F94D}" presName="descendantText" presStyleLbl="alignAccFollowNode1" presStyleIdx="3" presStyleCnt="4" custScaleX="110664">
        <dgm:presLayoutVars>
          <dgm:bulletEnabled val="1"/>
        </dgm:presLayoutVars>
      </dgm:prSet>
      <dgm:spPr/>
    </dgm:pt>
  </dgm:ptLst>
  <dgm:cxnLst>
    <dgm:cxn modelId="{88564006-0881-4218-8E11-AAC6A70DE4B0}" type="presOf" srcId="{FA7C8D74-544B-44EB-8890-D5869B5ABB87}" destId="{9BFEC8C6-653F-46C1-A107-9D725B25FCA0}" srcOrd="0" destOrd="0" presId="urn:microsoft.com/office/officeart/2005/8/layout/vList5"/>
    <dgm:cxn modelId="{A0AA4B11-4340-48DB-B210-443CD3DD5BCB}" srcId="{FA7C8D74-544B-44EB-8890-D5869B5ABB87}" destId="{7890C0B2-B15C-4382-B638-91BE9A4DA72B}" srcOrd="0" destOrd="0" parTransId="{422F2260-3953-460A-ADD2-47F08C11510B}" sibTransId="{BB5FC608-48DF-464C-A236-69B5030FA9AB}"/>
    <dgm:cxn modelId="{2274CE12-527F-406B-8A46-B077529F7212}" type="presOf" srcId="{4367643C-F0A1-413B-B1FB-9B76B1F23C16}" destId="{4ECB9A0A-9397-439C-AA74-50F1FD23E582}" srcOrd="0" destOrd="0" presId="urn:microsoft.com/office/officeart/2005/8/layout/vList5"/>
    <dgm:cxn modelId="{5034D617-0B57-4441-9552-EF5898FE3C28}" type="presOf" srcId="{A3DDDDE3-A67B-4788-85D0-B3F3267E08E2}" destId="{F420A7FB-D5AD-49E8-BAFA-4AA94101FD04}" srcOrd="0" destOrd="0" presId="urn:microsoft.com/office/officeart/2005/8/layout/vList5"/>
    <dgm:cxn modelId="{28757823-1A5A-4028-AF65-41B365089DFD}" srcId="{B574D185-8ACA-4FD1-B984-34E2F6C7412D}" destId="{4367643C-F0A1-413B-B1FB-9B76B1F23C16}" srcOrd="1" destOrd="0" parTransId="{A3B5270B-DD4F-4997-A1EE-72D0BC3E8CCC}" sibTransId="{2609011F-D6C6-45D1-98C2-3CDEBA8FDE2F}"/>
    <dgm:cxn modelId="{57B37639-77FE-4550-B0B7-DA80A97A8F2C}" srcId="{71A5EAF9-D3D3-4C67-9D04-1F7A0EC4F94D}" destId="{1E13074B-E7B3-4970-BD66-A560EB2CB469}" srcOrd="0" destOrd="0" parTransId="{AEE1AF86-4929-45BF-8D1F-09A8C6956B78}" sibTransId="{B4C17987-E940-4853-8F71-B72826FD11F3}"/>
    <dgm:cxn modelId="{0418C25C-07F7-4DA5-A58D-769E49C96924}" type="presOf" srcId="{7B20787D-B222-4BF3-B48F-4197E646C604}" destId="{44AF13ED-B733-46B8-86DF-960F191B73A1}" srcOrd="0" destOrd="0" presId="urn:microsoft.com/office/officeart/2005/8/layout/vList5"/>
    <dgm:cxn modelId="{C522DC5E-1FFD-4BA4-864C-01572BEEB09E}" srcId="{A3DDDDE3-A67B-4788-85D0-B3F3267E08E2}" destId="{7B20787D-B222-4BF3-B48F-4197E646C604}" srcOrd="0" destOrd="0" parTransId="{E052621D-AD83-4965-ACFC-B5F732DFB248}" sibTransId="{0B625F7A-4FC9-47D1-B2C0-67FAD17B652B}"/>
    <dgm:cxn modelId="{3B99B244-C633-49BF-84D2-5028E7103C67}" type="presOf" srcId="{04E84F63-ECAB-47AD-8397-0E9661AD8ECA}" destId="{FEA0E03B-4FF7-45A6-9947-5E38101B300E}" srcOrd="0" destOrd="0" presId="urn:microsoft.com/office/officeart/2005/8/layout/vList5"/>
    <dgm:cxn modelId="{874D2553-FD26-4301-A3F5-D4AA04B7FCFC}" srcId="{B574D185-8ACA-4FD1-B984-34E2F6C7412D}" destId="{A3DDDDE3-A67B-4788-85D0-B3F3267E08E2}" srcOrd="2" destOrd="0" parTransId="{D8B83E0A-9DF3-4C64-8A9D-7257B6E8225D}" sibTransId="{91A25E11-8878-448A-8E0E-AC4B6DF0301D}"/>
    <dgm:cxn modelId="{215FCC81-932E-441F-9224-E456F87B9D45}" type="presOf" srcId="{71A5EAF9-D3D3-4C67-9D04-1F7A0EC4F94D}" destId="{99ECBD0A-A38C-4A34-AD35-0953A577FBB2}" srcOrd="0" destOrd="0" presId="urn:microsoft.com/office/officeart/2005/8/layout/vList5"/>
    <dgm:cxn modelId="{5E67CF9E-8E64-4CB6-807E-7F90F3447F3C}" type="presOf" srcId="{7890C0B2-B15C-4382-B638-91BE9A4DA72B}" destId="{8E3C4979-D626-4A4A-9F81-7EDA25A75591}" srcOrd="0" destOrd="0" presId="urn:microsoft.com/office/officeart/2005/8/layout/vList5"/>
    <dgm:cxn modelId="{83FCD8B9-AF83-48DE-846E-4A8D710D95E2}" srcId="{B574D185-8ACA-4FD1-B984-34E2F6C7412D}" destId="{71A5EAF9-D3D3-4C67-9D04-1F7A0EC4F94D}" srcOrd="3" destOrd="0" parTransId="{4B5904EB-E70D-488E-BFAF-40D8EDA6458A}" sibTransId="{2E8FDA1A-1ED6-4F82-BDDC-47CEECD0CA58}"/>
    <dgm:cxn modelId="{2C81E5E0-917B-4C8C-BE16-47E5A8CA5AA6}" srcId="{4367643C-F0A1-413B-B1FB-9B76B1F23C16}" destId="{04E84F63-ECAB-47AD-8397-0E9661AD8ECA}" srcOrd="0" destOrd="0" parTransId="{66EB3979-DCDF-4737-8E48-B79529FC2FC7}" sibTransId="{B896B33E-8497-421D-9B92-A4823ED1497F}"/>
    <dgm:cxn modelId="{FE75C6E7-00F9-45D7-95FA-CE09705ACF23}" type="presOf" srcId="{1E13074B-E7B3-4970-BD66-A560EB2CB469}" destId="{C69DE964-9164-4855-8322-53EA1D96A669}" srcOrd="0" destOrd="0" presId="urn:microsoft.com/office/officeart/2005/8/layout/vList5"/>
    <dgm:cxn modelId="{F59CD1F5-100E-43A8-B582-7F03B370F700}" srcId="{B574D185-8ACA-4FD1-B984-34E2F6C7412D}" destId="{FA7C8D74-544B-44EB-8890-D5869B5ABB87}" srcOrd="0" destOrd="0" parTransId="{F70F4C5E-E42B-4C3C-82F1-AD555E7EA72F}" sibTransId="{E0302F61-2D6A-488F-9615-F3FDC93084D9}"/>
    <dgm:cxn modelId="{4E9393F6-CBE0-4A4E-9123-C3927D591C84}" type="presOf" srcId="{B574D185-8ACA-4FD1-B984-34E2F6C7412D}" destId="{3260CCAF-6E87-48D4-899F-C2B4F3A25930}" srcOrd="0" destOrd="0" presId="urn:microsoft.com/office/officeart/2005/8/layout/vList5"/>
    <dgm:cxn modelId="{298CE102-8AC0-4D20-9AF6-2559132E5EF5}" type="presParOf" srcId="{3260CCAF-6E87-48D4-899F-C2B4F3A25930}" destId="{BF0641CF-3843-476A-9B53-334CD3A01F22}" srcOrd="0" destOrd="0" presId="urn:microsoft.com/office/officeart/2005/8/layout/vList5"/>
    <dgm:cxn modelId="{37F3E1BA-D166-4432-8CD4-C47661B36494}" type="presParOf" srcId="{BF0641CF-3843-476A-9B53-334CD3A01F22}" destId="{9BFEC8C6-653F-46C1-A107-9D725B25FCA0}" srcOrd="0" destOrd="0" presId="urn:microsoft.com/office/officeart/2005/8/layout/vList5"/>
    <dgm:cxn modelId="{9E5314AB-ED26-4F62-BF8F-A75219F37297}" type="presParOf" srcId="{BF0641CF-3843-476A-9B53-334CD3A01F22}" destId="{8E3C4979-D626-4A4A-9F81-7EDA25A75591}" srcOrd="1" destOrd="0" presId="urn:microsoft.com/office/officeart/2005/8/layout/vList5"/>
    <dgm:cxn modelId="{E1F97AF9-78FC-47E9-94B9-2397435449A0}" type="presParOf" srcId="{3260CCAF-6E87-48D4-899F-C2B4F3A25930}" destId="{B98A0DBB-CA9C-4553-995A-B2579A6149DA}" srcOrd="1" destOrd="0" presId="urn:microsoft.com/office/officeart/2005/8/layout/vList5"/>
    <dgm:cxn modelId="{D319A31C-1419-47A2-974C-5CB4CFF89E9E}" type="presParOf" srcId="{3260CCAF-6E87-48D4-899F-C2B4F3A25930}" destId="{C493B6B4-7805-4DA5-B677-D77FF5E833CD}" srcOrd="2" destOrd="0" presId="urn:microsoft.com/office/officeart/2005/8/layout/vList5"/>
    <dgm:cxn modelId="{3E269EAB-7DEE-410F-BE17-BB6B8BA08022}" type="presParOf" srcId="{C493B6B4-7805-4DA5-B677-D77FF5E833CD}" destId="{4ECB9A0A-9397-439C-AA74-50F1FD23E582}" srcOrd="0" destOrd="0" presId="urn:microsoft.com/office/officeart/2005/8/layout/vList5"/>
    <dgm:cxn modelId="{1DEC42A4-8C44-4A4D-A71C-41650F41ED84}" type="presParOf" srcId="{C493B6B4-7805-4DA5-B677-D77FF5E833CD}" destId="{FEA0E03B-4FF7-45A6-9947-5E38101B300E}" srcOrd="1" destOrd="0" presId="urn:microsoft.com/office/officeart/2005/8/layout/vList5"/>
    <dgm:cxn modelId="{28E6F324-A520-4BC3-8893-DD39ECB8F563}" type="presParOf" srcId="{3260CCAF-6E87-48D4-899F-C2B4F3A25930}" destId="{1F21E160-95D9-4E88-BA2D-0F5C071C55C7}" srcOrd="3" destOrd="0" presId="urn:microsoft.com/office/officeart/2005/8/layout/vList5"/>
    <dgm:cxn modelId="{F1B539BB-888A-4065-B6FA-5087BB4C4688}" type="presParOf" srcId="{3260CCAF-6E87-48D4-899F-C2B4F3A25930}" destId="{4C597666-9302-467E-AA25-E00F33BB0513}" srcOrd="4" destOrd="0" presId="urn:microsoft.com/office/officeart/2005/8/layout/vList5"/>
    <dgm:cxn modelId="{BDF8AE81-094E-429D-A7A8-6D07A8238374}" type="presParOf" srcId="{4C597666-9302-467E-AA25-E00F33BB0513}" destId="{F420A7FB-D5AD-49E8-BAFA-4AA94101FD04}" srcOrd="0" destOrd="0" presId="urn:microsoft.com/office/officeart/2005/8/layout/vList5"/>
    <dgm:cxn modelId="{8ABCA25E-C95B-48CF-B088-43350DE6AF60}" type="presParOf" srcId="{4C597666-9302-467E-AA25-E00F33BB0513}" destId="{44AF13ED-B733-46B8-86DF-960F191B73A1}" srcOrd="1" destOrd="0" presId="urn:microsoft.com/office/officeart/2005/8/layout/vList5"/>
    <dgm:cxn modelId="{A055649B-4B5B-4B21-A23C-23A48F42AB2D}" type="presParOf" srcId="{3260CCAF-6E87-48D4-899F-C2B4F3A25930}" destId="{268454D1-CA72-4D6A-A2CD-D06D19AD0BBF}" srcOrd="5" destOrd="0" presId="urn:microsoft.com/office/officeart/2005/8/layout/vList5"/>
    <dgm:cxn modelId="{E7618EA5-FEB7-43BE-B103-82C87061FE7D}" type="presParOf" srcId="{3260CCAF-6E87-48D4-899F-C2B4F3A25930}" destId="{52502903-F409-4A8B-8B9B-0DAC05370E1A}" srcOrd="6" destOrd="0" presId="urn:microsoft.com/office/officeart/2005/8/layout/vList5"/>
    <dgm:cxn modelId="{3215A837-8979-4A18-B06F-8B1F18E0DC69}" type="presParOf" srcId="{52502903-F409-4A8B-8B9B-0DAC05370E1A}" destId="{99ECBD0A-A38C-4A34-AD35-0953A577FBB2}" srcOrd="0" destOrd="0" presId="urn:microsoft.com/office/officeart/2005/8/layout/vList5"/>
    <dgm:cxn modelId="{991CE916-F366-4909-B961-2CBC1375335C}" type="presParOf" srcId="{52502903-F409-4A8B-8B9B-0DAC05370E1A}" destId="{C69DE964-9164-4855-8322-53EA1D96A6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DF657-E9C5-488E-9770-519FD070B13F}">
      <dsp:nvSpPr>
        <dsp:cNvPr id="0" name=""/>
        <dsp:cNvSpPr/>
      </dsp:nvSpPr>
      <dsp:spPr>
        <a:xfrm>
          <a:off x="-5235622" y="-1437561"/>
          <a:ext cx="5816674" cy="8010042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86846-DB34-4816-B59F-7452F317127C}">
      <dsp:nvSpPr>
        <dsp:cNvPr id="0" name=""/>
        <dsp:cNvSpPr/>
      </dsp:nvSpPr>
      <dsp:spPr>
        <a:xfrm>
          <a:off x="706243" y="508820"/>
          <a:ext cx="10834485" cy="1017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5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Требования к садикам и дошкольным учреждениям</a:t>
          </a:r>
        </a:p>
      </dsp:txBody>
      <dsp:txXfrm>
        <a:off x="706243" y="508820"/>
        <a:ext cx="10834485" cy="1017641"/>
      </dsp:txXfrm>
    </dsp:sp>
    <dsp:sp modelId="{DD6B87E3-EE54-4B2D-A3E7-E660FB376434}">
      <dsp:nvSpPr>
        <dsp:cNvPr id="0" name=""/>
        <dsp:cNvSpPr/>
      </dsp:nvSpPr>
      <dsp:spPr>
        <a:xfrm>
          <a:off x="70217" y="381615"/>
          <a:ext cx="1272052" cy="1272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EE002-E990-4B29-A3EA-46D438988C1E}">
      <dsp:nvSpPr>
        <dsp:cNvPr id="0" name=""/>
        <dsp:cNvSpPr/>
      </dsp:nvSpPr>
      <dsp:spPr>
        <a:xfrm>
          <a:off x="1076155" y="2035283"/>
          <a:ext cx="10464572" cy="1017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5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Система правил для учеников школ – начальных средних и старших</a:t>
          </a:r>
        </a:p>
      </dsp:txBody>
      <dsp:txXfrm>
        <a:off x="1076155" y="2035283"/>
        <a:ext cx="10464572" cy="1017641"/>
      </dsp:txXfrm>
    </dsp:sp>
    <dsp:sp modelId="{EFA5FB43-B1E3-425E-9239-214E1D0B6698}">
      <dsp:nvSpPr>
        <dsp:cNvPr id="0" name=""/>
        <dsp:cNvSpPr/>
      </dsp:nvSpPr>
      <dsp:spPr>
        <a:xfrm>
          <a:off x="440129" y="1908078"/>
          <a:ext cx="1272052" cy="1272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51D72-56C3-4F95-8538-4FEA5C6237CC}">
      <dsp:nvSpPr>
        <dsp:cNvPr id="0" name=""/>
        <dsp:cNvSpPr/>
      </dsp:nvSpPr>
      <dsp:spPr>
        <a:xfrm>
          <a:off x="706243" y="3561745"/>
          <a:ext cx="10834485" cy="1017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5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Правила обучения для учащихся в начальных и средних профессиональных учреждениях, а также в ВУЗах</a:t>
          </a:r>
        </a:p>
      </dsp:txBody>
      <dsp:txXfrm>
        <a:off x="706243" y="3561745"/>
        <a:ext cx="10834485" cy="1017641"/>
      </dsp:txXfrm>
    </dsp:sp>
    <dsp:sp modelId="{565401F8-BBFF-4FE3-90F3-020035ACADFA}">
      <dsp:nvSpPr>
        <dsp:cNvPr id="0" name=""/>
        <dsp:cNvSpPr/>
      </dsp:nvSpPr>
      <dsp:spPr>
        <a:xfrm>
          <a:off x="70217" y="3434540"/>
          <a:ext cx="1272052" cy="1272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2301F-B67B-4E03-BED6-6EF4141804C6}">
      <dsp:nvSpPr>
        <dsp:cNvPr id="0" name=""/>
        <dsp:cNvSpPr/>
      </dsp:nvSpPr>
      <dsp:spPr>
        <a:xfrm>
          <a:off x="0" y="4078917"/>
          <a:ext cx="11618686" cy="1338791"/>
        </a:xfrm>
        <a:prstGeom prst="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МЕТАПРЕДМЕТНЫЙ</a:t>
          </a:r>
        </a:p>
      </dsp:txBody>
      <dsp:txXfrm>
        <a:off x="0" y="4078917"/>
        <a:ext cx="11618686" cy="722947"/>
      </dsp:txXfrm>
    </dsp:sp>
    <dsp:sp modelId="{B65D76A3-BF74-43F9-BD8F-3515F8A231E4}">
      <dsp:nvSpPr>
        <dsp:cNvPr id="0" name=""/>
        <dsp:cNvSpPr/>
      </dsp:nvSpPr>
      <dsp:spPr>
        <a:xfrm>
          <a:off x="0" y="4775089"/>
          <a:ext cx="11618686" cy="61584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Освоение универсальных учебных действий – обучение при помощи различных навыков добыче информации.</a:t>
          </a:r>
        </a:p>
      </dsp:txBody>
      <dsp:txXfrm>
        <a:off x="0" y="4775089"/>
        <a:ext cx="11618686" cy="615844"/>
      </dsp:txXfrm>
    </dsp:sp>
    <dsp:sp modelId="{B25504AB-9E7B-44B7-A355-9AD8BE847407}">
      <dsp:nvSpPr>
        <dsp:cNvPr id="0" name=""/>
        <dsp:cNvSpPr/>
      </dsp:nvSpPr>
      <dsp:spPr>
        <a:xfrm rot="10800000">
          <a:off x="0" y="2039937"/>
          <a:ext cx="11618686" cy="2059061"/>
        </a:xfrm>
        <a:prstGeom prst="upArrowCallou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ПРЕДМЕТНЫЙ</a:t>
          </a:r>
        </a:p>
      </dsp:txBody>
      <dsp:txXfrm rot="-10800000">
        <a:off x="0" y="2039937"/>
        <a:ext cx="11618686" cy="722730"/>
      </dsp:txXfrm>
    </dsp:sp>
    <dsp:sp modelId="{7359BB32-2FE6-43EA-9D57-E2887CB023EA}">
      <dsp:nvSpPr>
        <dsp:cNvPr id="0" name=""/>
        <dsp:cNvSpPr/>
      </dsp:nvSpPr>
      <dsp:spPr>
        <a:xfrm>
          <a:off x="0" y="2762668"/>
          <a:ext cx="11618686" cy="6156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Контроль за полученными знаниями по дисциплинам</a:t>
          </a:r>
        </a:p>
      </dsp:txBody>
      <dsp:txXfrm>
        <a:off x="0" y="2762668"/>
        <a:ext cx="11618686" cy="615659"/>
      </dsp:txXfrm>
    </dsp:sp>
    <dsp:sp modelId="{A6CCB1C9-AE9C-46B1-A1C9-6DB21ACDF7A0}">
      <dsp:nvSpPr>
        <dsp:cNvPr id="0" name=""/>
        <dsp:cNvSpPr/>
      </dsp:nvSpPr>
      <dsp:spPr>
        <a:xfrm rot="10800000">
          <a:off x="0" y="957"/>
          <a:ext cx="11618686" cy="2059061"/>
        </a:xfrm>
        <a:prstGeom prst="upArrowCallou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ЛИЧНЫЙ</a:t>
          </a:r>
        </a:p>
      </dsp:txBody>
      <dsp:txXfrm rot="-10800000">
        <a:off x="0" y="957"/>
        <a:ext cx="11618686" cy="722730"/>
      </dsp:txXfrm>
    </dsp:sp>
    <dsp:sp modelId="{BFDA2C5C-CEC3-4209-A011-31F73E889764}">
      <dsp:nvSpPr>
        <dsp:cNvPr id="0" name=""/>
        <dsp:cNvSpPr/>
      </dsp:nvSpPr>
      <dsp:spPr>
        <a:xfrm>
          <a:off x="0" y="723688"/>
          <a:ext cx="11618686" cy="6156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Создание системы ценностей, формирование собственного мнения вместе с умением учиться у других, развитие способности к организации собственного времени</a:t>
          </a:r>
        </a:p>
      </dsp:txBody>
      <dsp:txXfrm>
        <a:off x="0" y="723688"/>
        <a:ext cx="11618686" cy="615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06AEB-77AC-4B7F-9625-60618664348D}">
      <dsp:nvSpPr>
        <dsp:cNvPr id="0" name=""/>
        <dsp:cNvSpPr/>
      </dsp:nvSpPr>
      <dsp:spPr>
        <a:xfrm>
          <a:off x="48458" y="0"/>
          <a:ext cx="5418667" cy="5418667"/>
        </a:xfrm>
        <a:prstGeom prst="triangle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D80E6-EDF5-4B8B-BD21-AC17257A3283}">
      <dsp:nvSpPr>
        <dsp:cNvPr id="0" name=""/>
        <dsp:cNvSpPr/>
      </dsp:nvSpPr>
      <dsp:spPr>
        <a:xfrm>
          <a:off x="958175" y="542395"/>
          <a:ext cx="7121366" cy="550333"/>
        </a:xfrm>
        <a:prstGeom prst="roundRect">
          <a:avLst/>
        </a:prstGeom>
        <a:solidFill>
          <a:srgbClr val="B97A95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Администратор базы данных</a:t>
          </a:r>
        </a:p>
      </dsp:txBody>
      <dsp:txXfrm>
        <a:off x="985040" y="569260"/>
        <a:ext cx="7067636" cy="496603"/>
      </dsp:txXfrm>
    </dsp:sp>
    <dsp:sp modelId="{C00047A4-2CF4-42BE-98AC-D996D2565CBF}">
      <dsp:nvSpPr>
        <dsp:cNvPr id="0" name=""/>
        <dsp:cNvSpPr/>
      </dsp:nvSpPr>
      <dsp:spPr>
        <a:xfrm>
          <a:off x="958175" y="1161520"/>
          <a:ext cx="7121366" cy="550333"/>
        </a:xfrm>
        <a:prstGeom prst="roundRect">
          <a:avLst/>
        </a:prstGeom>
        <a:solidFill>
          <a:srgbClr val="B97A95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Специалист по тестированию</a:t>
          </a:r>
        </a:p>
      </dsp:txBody>
      <dsp:txXfrm>
        <a:off x="985040" y="1188385"/>
        <a:ext cx="7067636" cy="496603"/>
      </dsp:txXfrm>
    </dsp:sp>
    <dsp:sp modelId="{8DA37385-940E-41E3-B0CD-344847BB0FA5}">
      <dsp:nvSpPr>
        <dsp:cNvPr id="0" name=""/>
        <dsp:cNvSpPr/>
      </dsp:nvSpPr>
      <dsp:spPr>
        <a:xfrm>
          <a:off x="958175" y="1780645"/>
          <a:ext cx="7121366" cy="550333"/>
        </a:xfrm>
        <a:prstGeom prst="roundRect">
          <a:avLst/>
        </a:prstGeom>
        <a:solidFill>
          <a:srgbClr val="B97A95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Программист</a:t>
          </a:r>
        </a:p>
      </dsp:txBody>
      <dsp:txXfrm>
        <a:off x="985040" y="1807510"/>
        <a:ext cx="7067636" cy="496603"/>
      </dsp:txXfrm>
    </dsp:sp>
    <dsp:sp modelId="{71F8C210-61CF-4810-A163-69023A065D2D}">
      <dsp:nvSpPr>
        <dsp:cNvPr id="0" name=""/>
        <dsp:cNvSpPr/>
      </dsp:nvSpPr>
      <dsp:spPr>
        <a:xfrm>
          <a:off x="958175" y="2399770"/>
          <a:ext cx="7121366" cy="550333"/>
        </a:xfrm>
        <a:prstGeom prst="roundRect">
          <a:avLst/>
        </a:prstGeom>
        <a:solidFill>
          <a:srgbClr val="B97A95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Технический писатель</a:t>
          </a:r>
        </a:p>
      </dsp:txBody>
      <dsp:txXfrm>
        <a:off x="985040" y="2426635"/>
        <a:ext cx="7067636" cy="496603"/>
      </dsp:txXfrm>
    </dsp:sp>
    <dsp:sp modelId="{9ACDA122-61EF-49E9-84FE-F186C317C0CE}">
      <dsp:nvSpPr>
        <dsp:cNvPr id="0" name=""/>
        <dsp:cNvSpPr/>
      </dsp:nvSpPr>
      <dsp:spPr>
        <a:xfrm>
          <a:off x="958175" y="3018896"/>
          <a:ext cx="7121366" cy="550333"/>
        </a:xfrm>
        <a:prstGeom prst="roundRect">
          <a:avLst/>
        </a:prstGeom>
        <a:solidFill>
          <a:srgbClr val="B97A95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Специалист по информационным системам</a:t>
          </a:r>
        </a:p>
      </dsp:txBody>
      <dsp:txXfrm>
        <a:off x="985040" y="3045761"/>
        <a:ext cx="7067636" cy="496603"/>
      </dsp:txXfrm>
    </dsp:sp>
    <dsp:sp modelId="{59CF9EE9-35C2-427B-A094-88DAA14D1553}">
      <dsp:nvSpPr>
        <dsp:cNvPr id="0" name=""/>
        <dsp:cNvSpPr/>
      </dsp:nvSpPr>
      <dsp:spPr>
        <a:xfrm>
          <a:off x="958175" y="3638021"/>
          <a:ext cx="7121366" cy="550333"/>
        </a:xfrm>
        <a:prstGeom prst="roundRect">
          <a:avLst/>
        </a:prstGeom>
        <a:solidFill>
          <a:srgbClr val="B97A95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Специалист по информационным ресурсам</a:t>
          </a:r>
        </a:p>
      </dsp:txBody>
      <dsp:txXfrm>
        <a:off x="985040" y="3664886"/>
        <a:ext cx="7067636" cy="496603"/>
      </dsp:txXfrm>
    </dsp:sp>
    <dsp:sp modelId="{7C90DD90-3C6E-4BD0-9D3E-F530D296CCCB}">
      <dsp:nvSpPr>
        <dsp:cNvPr id="0" name=""/>
        <dsp:cNvSpPr/>
      </dsp:nvSpPr>
      <dsp:spPr>
        <a:xfrm>
          <a:off x="958175" y="4257146"/>
          <a:ext cx="7121366" cy="550333"/>
        </a:xfrm>
        <a:prstGeom prst="roundRect">
          <a:avLst/>
        </a:prstGeom>
        <a:solidFill>
          <a:srgbClr val="B97A95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Разработчик веб и мультимедиа приложений</a:t>
          </a:r>
        </a:p>
      </dsp:txBody>
      <dsp:txXfrm>
        <a:off x="985040" y="4284011"/>
        <a:ext cx="7067636" cy="496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C4979-D626-4A4A-9F81-7EDA25A75591}">
      <dsp:nvSpPr>
        <dsp:cNvPr id="0" name=""/>
        <dsp:cNvSpPr/>
      </dsp:nvSpPr>
      <dsp:spPr>
        <a:xfrm rot="5400000">
          <a:off x="6447236" y="-3327913"/>
          <a:ext cx="756174" cy="7604975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Построение БД; Анализ информационных потребностей.</a:t>
          </a:r>
        </a:p>
      </dsp:txBody>
      <dsp:txXfrm rot="-5400000">
        <a:off x="3022836" y="133400"/>
        <a:ext cx="7568062" cy="682348"/>
      </dsp:txXfrm>
    </dsp:sp>
    <dsp:sp modelId="{9BFEC8C6-653F-46C1-A107-9D725B25FCA0}">
      <dsp:nvSpPr>
        <dsp:cNvPr id="0" name=""/>
        <dsp:cNvSpPr/>
      </dsp:nvSpPr>
      <dsp:spPr>
        <a:xfrm>
          <a:off x="109893" y="1965"/>
          <a:ext cx="291294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ПРОЕКТИРОВАНИЕ</a:t>
          </a:r>
        </a:p>
      </dsp:txBody>
      <dsp:txXfrm>
        <a:off x="156035" y="48107"/>
        <a:ext cx="2820658" cy="852934"/>
      </dsp:txXfrm>
    </dsp:sp>
    <dsp:sp modelId="{FEA0E03B-4FF7-45A6-9947-5E38101B300E}">
      <dsp:nvSpPr>
        <dsp:cNvPr id="0" name=""/>
        <dsp:cNvSpPr/>
      </dsp:nvSpPr>
      <dsp:spPr>
        <a:xfrm rot="5400000">
          <a:off x="6447236" y="-2335434"/>
          <a:ext cx="756174" cy="7604975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Поддержка полного объема информации; Создание, обновление и сохранение копий.</a:t>
          </a:r>
        </a:p>
      </dsp:txBody>
      <dsp:txXfrm rot="-5400000">
        <a:off x="3022836" y="1125879"/>
        <a:ext cx="7568062" cy="682348"/>
      </dsp:txXfrm>
    </dsp:sp>
    <dsp:sp modelId="{4ECB9A0A-9397-439C-AA74-50F1FD23E582}">
      <dsp:nvSpPr>
        <dsp:cNvPr id="0" name=""/>
        <dsp:cNvSpPr/>
      </dsp:nvSpPr>
      <dsp:spPr>
        <a:xfrm>
          <a:off x="109893" y="994444"/>
          <a:ext cx="291294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БЕЗОПАСНОСТЬ</a:t>
          </a:r>
        </a:p>
      </dsp:txBody>
      <dsp:txXfrm>
        <a:off x="156035" y="1040586"/>
        <a:ext cx="2820658" cy="852934"/>
      </dsp:txXfrm>
    </dsp:sp>
    <dsp:sp modelId="{44AF13ED-B733-46B8-86DF-960F191B73A1}">
      <dsp:nvSpPr>
        <dsp:cNvPr id="0" name=""/>
        <dsp:cNvSpPr/>
      </dsp:nvSpPr>
      <dsp:spPr>
        <a:xfrm rot="5400000">
          <a:off x="6447236" y="-1342954"/>
          <a:ext cx="756174" cy="7604975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Определение слабых мест системы; настройка </a:t>
          </a:r>
          <a:r>
            <a:rPr lang="en-US" sz="2800" kern="1200" dirty="0"/>
            <a:t>SQL</a:t>
          </a:r>
          <a:r>
            <a:rPr lang="ru-RU" sz="2800" kern="1200" dirty="0"/>
            <a:t>.</a:t>
          </a:r>
        </a:p>
      </dsp:txBody>
      <dsp:txXfrm rot="-5400000">
        <a:off x="3022836" y="2118359"/>
        <a:ext cx="7568062" cy="682348"/>
      </dsp:txXfrm>
    </dsp:sp>
    <dsp:sp modelId="{F420A7FB-D5AD-49E8-BAFA-4AA94101FD04}">
      <dsp:nvSpPr>
        <dsp:cNvPr id="0" name=""/>
        <dsp:cNvSpPr/>
      </dsp:nvSpPr>
      <dsp:spPr>
        <a:xfrm>
          <a:off x="109893" y="1986923"/>
          <a:ext cx="291294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ОПТИМИЗАЦИЯ</a:t>
          </a:r>
        </a:p>
      </dsp:txBody>
      <dsp:txXfrm>
        <a:off x="156035" y="2033065"/>
        <a:ext cx="2820658" cy="852934"/>
      </dsp:txXfrm>
    </dsp:sp>
    <dsp:sp modelId="{C69DE964-9164-4855-8322-53EA1D96A669}">
      <dsp:nvSpPr>
        <dsp:cNvPr id="0" name=""/>
        <dsp:cNvSpPr/>
      </dsp:nvSpPr>
      <dsp:spPr>
        <a:xfrm rot="5400000">
          <a:off x="6447236" y="-350475"/>
          <a:ext cx="756174" cy="7604975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Обучение работников; контроль за работой компьютеров; учет и хранение документов.</a:t>
          </a:r>
        </a:p>
      </dsp:txBody>
      <dsp:txXfrm rot="-5400000">
        <a:off x="3022836" y="3110838"/>
        <a:ext cx="7568062" cy="682348"/>
      </dsp:txXfrm>
    </dsp:sp>
    <dsp:sp modelId="{99ECBD0A-A38C-4A34-AD35-0953A577FBB2}">
      <dsp:nvSpPr>
        <dsp:cNvPr id="0" name=""/>
        <dsp:cNvSpPr/>
      </dsp:nvSpPr>
      <dsp:spPr>
        <a:xfrm>
          <a:off x="109893" y="2979403"/>
          <a:ext cx="291294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И СОПРОВОЖДЕНИЕ</a:t>
          </a:r>
        </a:p>
      </dsp:txBody>
      <dsp:txXfrm>
        <a:off x="156035" y="3025545"/>
        <a:ext cx="2820658" cy="852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C4979-D626-4A4A-9F81-7EDA25A75591}">
      <dsp:nvSpPr>
        <dsp:cNvPr id="0" name=""/>
        <dsp:cNvSpPr/>
      </dsp:nvSpPr>
      <dsp:spPr>
        <a:xfrm rot="5400000">
          <a:off x="6447236" y="-3327913"/>
          <a:ext cx="756174" cy="7604975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Контроль качества продуктов</a:t>
          </a:r>
        </a:p>
      </dsp:txBody>
      <dsp:txXfrm rot="-5400000">
        <a:off x="3022836" y="133400"/>
        <a:ext cx="7568062" cy="682348"/>
      </dsp:txXfrm>
    </dsp:sp>
    <dsp:sp modelId="{9BFEC8C6-653F-46C1-A107-9D725B25FCA0}">
      <dsp:nvSpPr>
        <dsp:cNvPr id="0" name=""/>
        <dsp:cNvSpPr/>
      </dsp:nvSpPr>
      <dsp:spPr>
        <a:xfrm>
          <a:off x="109893" y="1965"/>
          <a:ext cx="291294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АНАЛИЗ</a:t>
          </a:r>
        </a:p>
      </dsp:txBody>
      <dsp:txXfrm>
        <a:off x="156035" y="48107"/>
        <a:ext cx="2820658" cy="852934"/>
      </dsp:txXfrm>
    </dsp:sp>
    <dsp:sp modelId="{FEA0E03B-4FF7-45A6-9947-5E38101B300E}">
      <dsp:nvSpPr>
        <dsp:cNvPr id="0" name=""/>
        <dsp:cNvSpPr/>
      </dsp:nvSpPr>
      <dsp:spPr>
        <a:xfrm rot="5400000">
          <a:off x="6447236" y="-2335434"/>
          <a:ext cx="756174" cy="7604975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Моделирование ситуации для выявления проблемы</a:t>
          </a:r>
        </a:p>
      </dsp:txBody>
      <dsp:txXfrm rot="-5400000">
        <a:off x="3022836" y="1125879"/>
        <a:ext cx="7568062" cy="682348"/>
      </dsp:txXfrm>
    </dsp:sp>
    <dsp:sp modelId="{4ECB9A0A-9397-439C-AA74-50F1FD23E582}">
      <dsp:nvSpPr>
        <dsp:cNvPr id="0" name=""/>
        <dsp:cNvSpPr/>
      </dsp:nvSpPr>
      <dsp:spPr>
        <a:xfrm>
          <a:off x="109893" y="994444"/>
          <a:ext cx="291294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ТЕСТИРОВАНИЕ</a:t>
          </a:r>
        </a:p>
      </dsp:txBody>
      <dsp:txXfrm>
        <a:off x="156035" y="1040586"/>
        <a:ext cx="2820658" cy="852934"/>
      </dsp:txXfrm>
    </dsp:sp>
    <dsp:sp modelId="{44AF13ED-B733-46B8-86DF-960F191B73A1}">
      <dsp:nvSpPr>
        <dsp:cNvPr id="0" name=""/>
        <dsp:cNvSpPr/>
      </dsp:nvSpPr>
      <dsp:spPr>
        <a:xfrm rot="5400000">
          <a:off x="6447236" y="-1342954"/>
          <a:ext cx="756174" cy="7604975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Классификация обнаруженных ошибок</a:t>
          </a:r>
        </a:p>
      </dsp:txBody>
      <dsp:txXfrm rot="-5400000">
        <a:off x="3022836" y="2118359"/>
        <a:ext cx="7568062" cy="682348"/>
      </dsp:txXfrm>
    </dsp:sp>
    <dsp:sp modelId="{F420A7FB-D5AD-49E8-BAFA-4AA94101FD04}">
      <dsp:nvSpPr>
        <dsp:cNvPr id="0" name=""/>
        <dsp:cNvSpPr/>
      </dsp:nvSpPr>
      <dsp:spPr>
        <a:xfrm>
          <a:off x="109893" y="1986923"/>
          <a:ext cx="291294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</a:t>
          </a:r>
        </a:p>
      </dsp:txBody>
      <dsp:txXfrm>
        <a:off x="156035" y="2033065"/>
        <a:ext cx="2820658" cy="852934"/>
      </dsp:txXfrm>
    </dsp:sp>
    <dsp:sp modelId="{C69DE964-9164-4855-8322-53EA1D96A669}">
      <dsp:nvSpPr>
        <dsp:cNvPr id="0" name=""/>
        <dsp:cNvSpPr/>
      </dsp:nvSpPr>
      <dsp:spPr>
        <a:xfrm rot="5400000">
          <a:off x="6447236" y="-350475"/>
          <a:ext cx="756174" cy="7604975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Сообщить специалистам об ошибках, зафиксировать результаты испытаний</a:t>
          </a:r>
        </a:p>
      </dsp:txBody>
      <dsp:txXfrm rot="-5400000">
        <a:off x="3022836" y="3110838"/>
        <a:ext cx="7568062" cy="682348"/>
      </dsp:txXfrm>
    </dsp:sp>
    <dsp:sp modelId="{99ECBD0A-A38C-4A34-AD35-0953A577FBB2}">
      <dsp:nvSpPr>
        <dsp:cNvPr id="0" name=""/>
        <dsp:cNvSpPr/>
      </dsp:nvSpPr>
      <dsp:spPr>
        <a:xfrm>
          <a:off x="109893" y="2979403"/>
          <a:ext cx="291294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ПОДДЕРЖКА И ДОКУМЕНТИРОВАНИЕ</a:t>
          </a:r>
        </a:p>
      </dsp:txBody>
      <dsp:txXfrm>
        <a:off x="156035" y="3025545"/>
        <a:ext cx="2820658" cy="8529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C4979-D626-4A4A-9F81-7EDA25A75591}">
      <dsp:nvSpPr>
        <dsp:cNvPr id="0" name=""/>
        <dsp:cNvSpPr/>
      </dsp:nvSpPr>
      <dsp:spPr>
        <a:xfrm rot="5400000">
          <a:off x="6600102" y="-3413077"/>
          <a:ext cx="756174" cy="7775303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Оформление документов в соответствии со стандартом</a:t>
          </a:r>
        </a:p>
      </dsp:txBody>
      <dsp:txXfrm rot="-5400000">
        <a:off x="3090538" y="133400"/>
        <a:ext cx="7738390" cy="682348"/>
      </dsp:txXfrm>
    </dsp:sp>
    <dsp:sp modelId="{9BFEC8C6-653F-46C1-A107-9D725B25FCA0}">
      <dsp:nvSpPr>
        <dsp:cNvPr id="0" name=""/>
        <dsp:cNvSpPr/>
      </dsp:nvSpPr>
      <dsp:spPr>
        <a:xfrm>
          <a:off x="112355" y="1965"/>
          <a:ext cx="297818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ОФОРМЛЕНИЕ</a:t>
          </a:r>
        </a:p>
      </dsp:txBody>
      <dsp:txXfrm>
        <a:off x="158497" y="48107"/>
        <a:ext cx="2885898" cy="852934"/>
      </dsp:txXfrm>
    </dsp:sp>
    <dsp:sp modelId="{FEA0E03B-4FF7-45A6-9947-5E38101B300E}">
      <dsp:nvSpPr>
        <dsp:cNvPr id="0" name=""/>
        <dsp:cNvSpPr/>
      </dsp:nvSpPr>
      <dsp:spPr>
        <a:xfrm rot="5400000">
          <a:off x="6600102" y="-2420598"/>
          <a:ext cx="756174" cy="7775303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Корректировка документов с целью поддержания их в актуальном состоянии</a:t>
          </a:r>
        </a:p>
      </dsp:txBody>
      <dsp:txXfrm rot="-5400000">
        <a:off x="3090538" y="1125879"/>
        <a:ext cx="7738390" cy="682348"/>
      </dsp:txXfrm>
    </dsp:sp>
    <dsp:sp modelId="{4ECB9A0A-9397-439C-AA74-50F1FD23E582}">
      <dsp:nvSpPr>
        <dsp:cNvPr id="0" name=""/>
        <dsp:cNvSpPr/>
      </dsp:nvSpPr>
      <dsp:spPr>
        <a:xfrm>
          <a:off x="112355" y="994444"/>
          <a:ext cx="297818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УПРАВЛЕНИЕ</a:t>
          </a:r>
        </a:p>
      </dsp:txBody>
      <dsp:txXfrm>
        <a:off x="158497" y="1040586"/>
        <a:ext cx="2885898" cy="852934"/>
      </dsp:txXfrm>
    </dsp:sp>
    <dsp:sp modelId="{44AF13ED-B733-46B8-86DF-960F191B73A1}">
      <dsp:nvSpPr>
        <dsp:cNvPr id="0" name=""/>
        <dsp:cNvSpPr/>
      </dsp:nvSpPr>
      <dsp:spPr>
        <a:xfrm rot="5400000">
          <a:off x="6600102" y="-1428118"/>
          <a:ext cx="756174" cy="7775303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Анализ новых продуктов и их тестирование</a:t>
          </a:r>
        </a:p>
      </dsp:txBody>
      <dsp:txXfrm rot="-5400000">
        <a:off x="3090538" y="2118359"/>
        <a:ext cx="7738390" cy="682348"/>
      </dsp:txXfrm>
    </dsp:sp>
    <dsp:sp modelId="{F420A7FB-D5AD-49E8-BAFA-4AA94101FD04}">
      <dsp:nvSpPr>
        <dsp:cNvPr id="0" name=""/>
        <dsp:cNvSpPr/>
      </dsp:nvSpPr>
      <dsp:spPr>
        <a:xfrm>
          <a:off x="112355" y="1986923"/>
          <a:ext cx="297818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ТЕСТИРОВАНИЕ</a:t>
          </a:r>
        </a:p>
      </dsp:txBody>
      <dsp:txXfrm>
        <a:off x="158497" y="2033065"/>
        <a:ext cx="2885898" cy="852934"/>
      </dsp:txXfrm>
    </dsp:sp>
    <dsp:sp modelId="{C69DE964-9164-4855-8322-53EA1D96A669}">
      <dsp:nvSpPr>
        <dsp:cNvPr id="0" name=""/>
        <dsp:cNvSpPr/>
      </dsp:nvSpPr>
      <dsp:spPr>
        <a:xfrm rot="5400000">
          <a:off x="6600102" y="-435639"/>
          <a:ext cx="756174" cy="7775303"/>
        </a:xfrm>
        <a:prstGeom prst="round2SameRect">
          <a:avLst/>
        </a:prstGeom>
        <a:solidFill>
          <a:srgbClr val="B97A95"/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Собрание информации у разработчиков, заказчиков, дизайнеров, тестировщиков</a:t>
          </a:r>
        </a:p>
      </dsp:txBody>
      <dsp:txXfrm rot="-5400000">
        <a:off x="3090538" y="3110838"/>
        <a:ext cx="7738390" cy="682348"/>
      </dsp:txXfrm>
    </dsp:sp>
    <dsp:sp modelId="{99ECBD0A-A38C-4A34-AD35-0953A577FBB2}">
      <dsp:nvSpPr>
        <dsp:cNvPr id="0" name=""/>
        <dsp:cNvSpPr/>
      </dsp:nvSpPr>
      <dsp:spPr>
        <a:xfrm>
          <a:off x="112355" y="2979403"/>
          <a:ext cx="2978182" cy="945218"/>
        </a:xfrm>
        <a:prstGeom prst="roundRect">
          <a:avLst/>
        </a:prstGeom>
        <a:solidFill>
          <a:srgbClr val="B97A9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ОБЩЕНИЕ</a:t>
          </a:r>
        </a:p>
      </dsp:txBody>
      <dsp:txXfrm>
        <a:off x="158497" y="3025545"/>
        <a:ext cx="2885898" cy="85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8F606-B49E-4654-8B07-8194EAD57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42116A-7673-43A4-9233-B5B989E14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FA8D42-C099-4EFB-B3E5-66015E27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B448F-1AC3-4A6E-92C7-28C5E363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51B9E-E82A-4763-A461-8EF95D82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2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3BD13-E983-4086-97A9-875A1FDA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DD2277-E236-405C-8113-912857DDE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CFF07-9945-47DC-A5DE-AFA6469B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4FA5A0-FCA2-4BA7-9036-6A18B726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8A89F-F268-4A56-91A9-F77ED4FA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3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2DD5B7-E807-490E-9E6E-9E4707A44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9FA9B9-E884-430E-8A46-5AF1DF440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FBE86-3C70-45BD-8ACA-F7454A59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9C0BD3-60DC-40D6-805B-ADA957AB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D7B43-689C-4E53-895C-D1BABCFE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8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225A1-71AB-4EC5-A1CA-5E88DDBF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9F9A3-BC6F-4F02-A52A-3E08C05CD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6BC93-795C-4125-9248-69921B5F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2BB9F-AEDC-4934-ACB9-FCBDCBF0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DEEE2-86A7-4AAC-BD8C-21A9D591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7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D0F59-49ED-4960-B472-362D240C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70220-0CAA-4E5D-80B5-174E53382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ACDD2B-BCDB-41AC-9E8C-65E5F3C0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60CA31-E2EA-4DC0-B378-500C320F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3D5945-64B9-4D06-8095-E628B536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3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4C8DB-520E-4B00-ACBA-09458BFD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A90A3-1D87-4753-9D16-861868F94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47AE78-EE01-4784-85A6-D781985C5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FBD32-2A00-4566-BE66-AC8A963A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068E0C-C8EF-4BC2-8766-9534AECD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38462F-3955-440A-9E47-639BCAFF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2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AB707-5D0F-4789-AE02-F8DCD3BF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6D5ACE-CF14-476E-B03D-B21BFABC2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DCD230-9CEF-4198-AD76-1A4574360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55A713-36BA-4280-A34A-177334D16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32E639-EB73-453D-940E-5295DFF4E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4E3C64-0BF1-48DD-AE5A-F3ABC534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DDF7DA-7746-485D-A6D4-59AC9E23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876A2C-ADBB-4986-8996-02F0CB4F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9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31E20-0C7C-4DD7-AA58-3B8BB5D8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2EED5B-1FC3-4F70-818A-823647C5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4DF795-1497-4BEF-A790-D9DB0D55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BA0BA1-3A74-4341-9BF2-83D1C98F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8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6A0EAC-2EDF-46F8-BE91-46EC0249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64F3E3-4407-4821-940D-47D16320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95E7B4-3FE6-4093-845A-915D60AD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4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24C7D-CFB3-465E-8333-E7DF3B1B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5413E-EC88-4F95-9A8A-55104B42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5B835B-636B-478F-9736-AF91B897D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22C87E-DD36-4596-A312-5EFE982A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1BFF5F-17A8-4194-AEE6-9D61A6F0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BF34F-22DF-4AE4-8544-FE58E7A6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0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E386E-6195-4C23-ACA9-95277AB1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C4CDD4-982E-4DA3-9660-5282CB431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A9162A-F60C-4375-83B9-D396EA5A7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B80CB2-114D-428A-9A61-D6926C77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08B216-F294-4B6C-A592-BEF2EB22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D0CF8D-FD73-4891-A95A-AC4F473D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72BF3-E26D-48DA-8251-F2D39C7F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191E32-BB5D-4623-8483-D01448382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C36B16-C5B5-4F9E-B7BA-3DE0286C3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93C4-7F28-4D8F-9CD9-D4674F79E1F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7009B-4790-4580-AF92-986911C18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4EC27-FD23-4198-8AC3-CEBCE77F0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7185-18B4-451D-9B4D-5907E5E5E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3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6AF646-F840-4F1F-9932-04C82453E2FB}"/>
              </a:ext>
            </a:extLst>
          </p:cNvPr>
          <p:cNvSpPr/>
          <p:nvPr/>
        </p:nvSpPr>
        <p:spPr>
          <a:xfrm>
            <a:off x="302875" y="385483"/>
            <a:ext cx="11627571" cy="6075289"/>
          </a:xfrm>
          <a:prstGeom prst="rect">
            <a:avLst/>
          </a:prstGeom>
          <a:solidFill>
            <a:srgbClr val="B97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4362910" y="415680"/>
            <a:ext cx="7526215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ЭК.04 ВВЕДЕНИЕ В СПЕЦИАЛЬНОСТЬ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400" dirty="0"/>
              <a:t>квалификация - программист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5E3C8-47FA-4A56-BD88-DD880661D300}"/>
              </a:ext>
            </a:extLst>
          </p:cNvPr>
          <p:cNvSpPr txBox="1"/>
          <p:nvPr/>
        </p:nvSpPr>
        <p:spPr>
          <a:xfrm>
            <a:off x="4653801" y="1356422"/>
            <a:ext cx="6944434" cy="5134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занятия: </a:t>
            </a:r>
            <a:r>
              <a:rPr lang="ru-RU" dirty="0"/>
              <a:t>ФГОС СПО по специальности 09.02.07 Информационные системы и программирование. Общие положения. </a:t>
            </a:r>
          </a:p>
          <a:p>
            <a:pPr algn="just"/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Цели урока: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Деятельностная: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сформировать у учащихся представление о специальности; научить искать информацию по интересующим направлениям; создать условия для самоопределения.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Содержательная: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сформировать систему новых знаний, расширить знания о квалификациях специальности 09.02.07. Информационные системы и программирование.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Личностно значимая проблема: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Профессиональное самоопределение.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проблемного обучения.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Основные понятия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федеральный государственный образовательный стандарт, специальность.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594B51-73B9-42E2-A3BE-EC9DA05C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9" y="506223"/>
            <a:ext cx="4000659" cy="58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F931B-377C-48DD-B1C0-A8DD437AB7EB}"/>
              </a:ext>
            </a:extLst>
          </p:cNvPr>
          <p:cNvSpPr txBox="1"/>
          <p:nvPr/>
        </p:nvSpPr>
        <p:spPr>
          <a:xfrm>
            <a:off x="4737984" y="1315063"/>
            <a:ext cx="482165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КАРЬЕРНЫЙ ПУТЬ</a:t>
            </a:r>
            <a:endParaRPr lang="ru-RU" sz="2400" u="sng" dirty="0">
              <a:solidFill>
                <a:srgbClr val="B97A95"/>
              </a:solidFill>
            </a:endParaRPr>
          </a:p>
          <a:p>
            <a:pPr algn="just"/>
            <a:r>
              <a:rPr lang="ru-RU" sz="2800" dirty="0"/>
              <a:t>	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853BE2-368B-405A-9DDA-C126D3C82E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7604" y="1920998"/>
            <a:ext cx="1050287" cy="10502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3F1BAA-70B9-4334-9835-3BC6C9A08FA8}"/>
              </a:ext>
            </a:extLst>
          </p:cNvPr>
          <p:cNvSpPr txBox="1"/>
          <p:nvPr/>
        </p:nvSpPr>
        <p:spPr>
          <a:xfrm>
            <a:off x="2428573" y="1748907"/>
            <a:ext cx="2831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Стажер в ИТ-отдел или отдел безопасности</a:t>
            </a:r>
            <a:endParaRPr lang="ru-RU" sz="2400" u="sn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D618D8-E655-49ED-8839-CBC92E50DAA9}"/>
              </a:ext>
            </a:extLst>
          </p:cNvPr>
          <p:cNvSpPr txBox="1"/>
          <p:nvPr/>
        </p:nvSpPr>
        <p:spPr>
          <a:xfrm>
            <a:off x="6275338" y="2451155"/>
            <a:ext cx="4251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Младший администратор БД</a:t>
            </a:r>
            <a:endParaRPr lang="ru-RU" sz="2400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F154F0-024B-4706-97B8-9D1913DA071B}"/>
              </a:ext>
            </a:extLst>
          </p:cNvPr>
          <p:cNvSpPr txBox="1"/>
          <p:nvPr/>
        </p:nvSpPr>
        <p:spPr>
          <a:xfrm>
            <a:off x="3096079" y="3429000"/>
            <a:ext cx="2543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Администратор БД</a:t>
            </a:r>
            <a:endParaRPr lang="ru-RU" sz="2400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68803A-60E2-4812-8EC2-FD2DBF40FFE7}"/>
              </a:ext>
            </a:extLst>
          </p:cNvPr>
          <p:cNvSpPr txBox="1"/>
          <p:nvPr/>
        </p:nvSpPr>
        <p:spPr>
          <a:xfrm>
            <a:off x="6406262" y="4132039"/>
            <a:ext cx="2543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Старший </a:t>
            </a:r>
          </a:p>
          <a:p>
            <a:pPr algn="ctr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администратор БД</a:t>
            </a:r>
            <a:endParaRPr lang="ru-RU" sz="2400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34BF5E-5952-4F11-8C42-6F3A5C919A8C}"/>
              </a:ext>
            </a:extLst>
          </p:cNvPr>
          <p:cNvSpPr txBox="1"/>
          <p:nvPr/>
        </p:nvSpPr>
        <p:spPr>
          <a:xfrm>
            <a:off x="2920826" y="4916869"/>
            <a:ext cx="2543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Руководитель </a:t>
            </a:r>
          </a:p>
          <a:p>
            <a:pPr algn="ctr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ИТ-отдела</a:t>
            </a:r>
            <a:endParaRPr lang="ru-RU" sz="2400" u="sng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894EB3-51E4-4A10-BBD4-9F3BD4DD1F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7603" y="2949236"/>
            <a:ext cx="1050287" cy="105028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0E6EB5-B19E-42DB-B77C-97DBBC02E4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7604" y="3989555"/>
            <a:ext cx="1050287" cy="10502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71611C-1CA2-4C56-ACED-690048A867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7603" y="5017793"/>
            <a:ext cx="1050287" cy="1050287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E9C95B1-0EC1-4159-AD64-5ECA84F53BB8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58CA3B46-CC27-4B7D-B2D8-EBC516FB3FBC}"/>
              </a:ext>
            </a:extLst>
          </p:cNvPr>
          <p:cNvSpPr txBox="1">
            <a:spLocks/>
          </p:cNvSpPr>
          <p:nvPr/>
        </p:nvSpPr>
        <p:spPr>
          <a:xfrm>
            <a:off x="1164322" y="288070"/>
            <a:ext cx="10446623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АДМИНИСТРАТОР БАЗЫ ДАННЫХ</a:t>
            </a:r>
            <a:endParaRPr lang="ru-RU" sz="24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E60FBF-8444-46B9-A8AB-F46F2D73E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79" y="106436"/>
            <a:ext cx="812698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80BD57-DA06-49F5-9581-A878107BA01B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A88FAD-6176-4427-9390-FFB7082AF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15" y="153611"/>
            <a:ext cx="812698" cy="812698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537830" y="131583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ТЕСТИРОВАНИЮ В ОБЛАСТИ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 ТЕХНОЛОГИЙ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тестированию в области информационных технологий </a:t>
            </a:r>
            <a:r>
              <a:rPr lang="ru-RU" sz="2800" dirty="0"/>
              <a:t>– специалист, который занимается тестирование программного обеспечения с целью выявления ошибок в его работы и их последующего исправления.</a:t>
            </a:r>
          </a:p>
          <a:p>
            <a:pPr algn="just"/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B977C-E50F-49A8-8AB1-8EAC97BE1AF1}"/>
              </a:ext>
            </a:extLst>
          </p:cNvPr>
          <p:cNvSpPr txBox="1"/>
          <p:nvPr/>
        </p:nvSpPr>
        <p:spPr>
          <a:xfrm>
            <a:off x="914129" y="3732911"/>
            <a:ext cx="103637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задача </a:t>
            </a:r>
            <a:r>
              <a:rPr lang="ru-RU" sz="2800" dirty="0"/>
              <a:t>– найти в приложении все возможные ошибки и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6852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ED55DD-C487-49B8-819D-E7188E99069A}"/>
              </a:ext>
            </a:extLst>
          </p:cNvPr>
          <p:cNvSpPr txBox="1"/>
          <p:nvPr/>
        </p:nvSpPr>
        <p:spPr>
          <a:xfrm>
            <a:off x="914129" y="1688526"/>
            <a:ext cx="104466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</a:t>
            </a:r>
          </a:p>
          <a:p>
            <a:pPr algn="just"/>
            <a:r>
              <a:rPr lang="ru-RU" sz="2800" dirty="0"/>
              <a:t>	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45A96F4-93EF-48FB-B2C5-B0250F2D0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993765"/>
              </p:ext>
            </p:extLst>
          </p:nvPr>
        </p:nvGraphicFramePr>
        <p:xfrm>
          <a:off x="873240" y="2252074"/>
          <a:ext cx="10737706" cy="392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ED588D-ED78-45F3-B083-3BF91A76BE4A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45B1D7-A638-4741-926C-4837B520F2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15" y="153611"/>
            <a:ext cx="812698" cy="812698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CE1595A7-FC1C-4D5B-B892-743C150B0DB8}"/>
              </a:ext>
            </a:extLst>
          </p:cNvPr>
          <p:cNvSpPr txBox="1">
            <a:spLocks/>
          </p:cNvSpPr>
          <p:nvPr/>
        </p:nvSpPr>
        <p:spPr>
          <a:xfrm>
            <a:off x="537830" y="131583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ТЕСТИРОВАНИЮ В ОБЛАСТИ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 ТЕХНОЛОГИЙ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26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02B8AE3-BC56-4F08-881B-12F97DC70C94}"/>
              </a:ext>
            </a:extLst>
          </p:cNvPr>
          <p:cNvSpPr txBox="1"/>
          <p:nvPr/>
        </p:nvSpPr>
        <p:spPr>
          <a:xfrm>
            <a:off x="581054" y="1274663"/>
            <a:ext cx="11202786" cy="710963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ru-RU" sz="24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КАЧЕСТВА: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1. Инженерный и аналитический склад ума;</a:t>
            </a:r>
          </a:p>
          <a:p>
            <a:r>
              <a:rPr lang="ru-RU" sz="2400" dirty="0"/>
              <a:t>2. Усидчивость;</a:t>
            </a:r>
          </a:p>
          <a:p>
            <a:r>
              <a:rPr lang="ru-RU" sz="2400" dirty="0"/>
              <a:t>3. Ответственность;</a:t>
            </a:r>
          </a:p>
          <a:p>
            <a:r>
              <a:rPr lang="ru-RU" sz="2400" dirty="0"/>
              <a:t>4. Обучаемость;</a:t>
            </a:r>
          </a:p>
          <a:p>
            <a:r>
              <a:rPr lang="ru-RU" sz="2400" dirty="0"/>
              <a:t>5. Умение работать в команде;</a:t>
            </a:r>
          </a:p>
          <a:p>
            <a:r>
              <a:rPr lang="ru-RU" sz="2400" dirty="0"/>
              <a:t>6. Системный подход к решению проблем;</a:t>
            </a:r>
          </a:p>
          <a:p>
            <a:r>
              <a:rPr lang="ru-RU" sz="2400" dirty="0"/>
              <a:t>7. Стрессоустойчивость;</a:t>
            </a:r>
          </a:p>
          <a:p>
            <a:r>
              <a:rPr lang="ru-RU" sz="2400" dirty="0"/>
              <a:t>8. Инициативность.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НАВЫКИ: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1. Опыт организации и проведения различных видов тестирования;</a:t>
            </a:r>
          </a:p>
          <a:p>
            <a:r>
              <a:rPr lang="ru-RU" sz="2400" dirty="0"/>
              <a:t>2. Умение пользоваться языком SQL, работать с такими базами данных, как MSSQL, </a:t>
            </a:r>
            <a:r>
              <a:rPr lang="ru-RU" sz="2400" dirty="0" err="1"/>
              <a:t>Oracle</a:t>
            </a:r>
            <a:r>
              <a:rPr lang="ru-RU" sz="2400" dirty="0"/>
              <a:t>;</a:t>
            </a:r>
          </a:p>
          <a:p>
            <a:r>
              <a:rPr lang="ru-RU" sz="2400" dirty="0"/>
              <a:t>3. Знание программ </a:t>
            </a:r>
            <a:r>
              <a:rPr lang="ru-RU" sz="2400" dirty="0" err="1"/>
              <a:t>Silk</a:t>
            </a:r>
            <a:r>
              <a:rPr lang="ru-RU" sz="2400" dirty="0"/>
              <a:t> </a:t>
            </a:r>
            <a:r>
              <a:rPr lang="ru-RU" sz="2400" dirty="0" err="1"/>
              <a:t>Test</a:t>
            </a:r>
            <a:r>
              <a:rPr lang="ru-RU" sz="2400" dirty="0"/>
              <a:t> или </a:t>
            </a:r>
            <a:r>
              <a:rPr lang="ru-RU" sz="2400" dirty="0" err="1"/>
              <a:t>Rational</a:t>
            </a:r>
            <a:r>
              <a:rPr lang="ru-RU" sz="2400" dirty="0"/>
              <a:t> </a:t>
            </a:r>
            <a:r>
              <a:rPr lang="ru-RU" sz="2400" dirty="0" err="1"/>
              <a:t>Robot</a:t>
            </a:r>
            <a:r>
              <a:rPr lang="ru-RU" sz="2400" dirty="0"/>
              <a:t>;</a:t>
            </a:r>
          </a:p>
          <a:p>
            <a:r>
              <a:rPr lang="ru-RU" sz="2400" dirty="0"/>
              <a:t>4. Знание языков программирования;</a:t>
            </a:r>
          </a:p>
          <a:p>
            <a:r>
              <a:rPr lang="ru-RU" sz="2400" dirty="0"/>
              <a:t>5. Знание инструментов и библиотек для </a:t>
            </a:r>
            <a:r>
              <a:rPr lang="ru-RU" sz="2400" dirty="0" err="1"/>
              <a:t>автотестирования</a:t>
            </a:r>
            <a:r>
              <a:rPr lang="ru-RU" sz="2400" dirty="0"/>
              <a:t>;</a:t>
            </a:r>
          </a:p>
          <a:p>
            <a:r>
              <a:rPr lang="ru-RU" sz="2400" dirty="0"/>
              <a:t>6. Опыт написания </a:t>
            </a:r>
            <a:r>
              <a:rPr lang="ru-RU" sz="2400" dirty="0" err="1"/>
              <a:t>автотестов</a:t>
            </a:r>
            <a:r>
              <a:rPr lang="ru-RU" sz="2400" dirty="0"/>
              <a:t>;</a:t>
            </a:r>
          </a:p>
          <a:p>
            <a:r>
              <a:rPr lang="ru-RU" sz="2400" dirty="0"/>
              <a:t>7. Знание английского языка для чтения и написания технических текстов</a:t>
            </a:r>
          </a:p>
          <a:p>
            <a:pPr algn="just"/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B84AC4-20FB-4E8E-8D84-6754BC67FF46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2A9A0F-216F-4B7D-A13F-0CF55482E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15" y="153611"/>
            <a:ext cx="812698" cy="812698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3AB6BAC6-C846-4982-9891-01419C29765E}"/>
              </a:ext>
            </a:extLst>
          </p:cNvPr>
          <p:cNvSpPr txBox="1">
            <a:spLocks/>
          </p:cNvSpPr>
          <p:nvPr/>
        </p:nvSpPr>
        <p:spPr>
          <a:xfrm>
            <a:off x="537830" y="131583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ТЕСТИРОВАНИЮ В ОБЛАСТИ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 ТЕХНОЛОГИЙ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19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C6A0295-B426-4A30-A657-E4C89A168B7C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F1E5E-EAFA-4BA9-AC84-C500360EB671}"/>
              </a:ext>
            </a:extLst>
          </p:cNvPr>
          <p:cNvSpPr txBox="1"/>
          <p:nvPr/>
        </p:nvSpPr>
        <p:spPr>
          <a:xfrm>
            <a:off x="4737984" y="1315063"/>
            <a:ext cx="482165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КАРЬЕРНЫЙ ПУТЬ</a:t>
            </a:r>
            <a:endParaRPr lang="ru-RU" sz="2400" u="sng" dirty="0">
              <a:solidFill>
                <a:srgbClr val="B97A95"/>
              </a:solidFill>
            </a:endParaRPr>
          </a:p>
          <a:p>
            <a:pPr algn="just"/>
            <a:r>
              <a:rPr lang="ru-RU" sz="2800" dirty="0">
                <a:solidFill>
                  <a:srgbClr val="B97A95"/>
                </a:solidFill>
              </a:rPr>
              <a:t>	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854ABE-BED7-47C2-9FAD-B35A995E47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3675" y="1761339"/>
            <a:ext cx="1050287" cy="1050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A2C8F7-19D8-4246-9A99-1F19E9E05846}"/>
              </a:ext>
            </a:extLst>
          </p:cNvPr>
          <p:cNvSpPr txBox="1"/>
          <p:nvPr/>
        </p:nvSpPr>
        <p:spPr>
          <a:xfrm>
            <a:off x="3128209" y="1927968"/>
            <a:ext cx="2831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Стажер отдела </a:t>
            </a:r>
          </a:p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разработки</a:t>
            </a:r>
            <a:endParaRPr lang="ru-RU" sz="2400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2BE616-BF7F-421C-924C-31EFC1C8F9F3}"/>
              </a:ext>
            </a:extLst>
          </p:cNvPr>
          <p:cNvSpPr txBox="1"/>
          <p:nvPr/>
        </p:nvSpPr>
        <p:spPr>
          <a:xfrm>
            <a:off x="6407219" y="2524643"/>
            <a:ext cx="2117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Младший</a:t>
            </a:r>
          </a:p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тестировщик</a:t>
            </a:r>
            <a:endParaRPr lang="ru-RU" sz="2400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B9CFD-ED95-4E16-9FC8-ED228C18D592}"/>
              </a:ext>
            </a:extLst>
          </p:cNvPr>
          <p:cNvSpPr txBox="1"/>
          <p:nvPr/>
        </p:nvSpPr>
        <p:spPr>
          <a:xfrm>
            <a:off x="3240522" y="3560774"/>
            <a:ext cx="25431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Тестировщик</a:t>
            </a:r>
            <a:endParaRPr lang="ru-RU" sz="24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14FEF-04D4-4363-811E-D93648C0A2C2}"/>
              </a:ext>
            </a:extLst>
          </p:cNvPr>
          <p:cNvSpPr txBox="1"/>
          <p:nvPr/>
        </p:nvSpPr>
        <p:spPr>
          <a:xfrm>
            <a:off x="6554208" y="4039087"/>
            <a:ext cx="2543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Старший </a:t>
            </a:r>
          </a:p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тестировщик</a:t>
            </a:r>
            <a:endParaRPr lang="ru-RU" sz="2400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DAF46D-F43F-48C3-BD5F-5038A41B07E9}"/>
              </a:ext>
            </a:extLst>
          </p:cNvPr>
          <p:cNvSpPr txBox="1"/>
          <p:nvPr/>
        </p:nvSpPr>
        <p:spPr>
          <a:xfrm>
            <a:off x="3240521" y="4994877"/>
            <a:ext cx="2543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Руководитель ИТ-проектов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FF7B85-2C52-4B2F-A0C2-E252D546CE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3674" y="2789577"/>
            <a:ext cx="1050287" cy="10502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9BB73F-7B25-4040-A31B-4C21583A92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3675" y="3829896"/>
            <a:ext cx="1050287" cy="10502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D20FFF-BCE0-4FF7-8936-329CF5216E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3674" y="4858134"/>
            <a:ext cx="1050287" cy="105028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8793E09-7E87-4702-A410-3A60E647D3AE}"/>
              </a:ext>
            </a:extLst>
          </p:cNvPr>
          <p:cNvSpPr txBox="1"/>
          <p:nvPr/>
        </p:nvSpPr>
        <p:spPr>
          <a:xfrm>
            <a:off x="6407219" y="5553531"/>
            <a:ext cx="6093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Руководитель </a:t>
            </a:r>
          </a:p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отдела разработки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BAC20B-486D-449D-BF6C-55A83CEAA75E}"/>
              </a:ext>
            </a:extLst>
          </p:cNvPr>
          <p:cNvSpPr txBox="1"/>
          <p:nvPr/>
        </p:nvSpPr>
        <p:spPr>
          <a:xfrm>
            <a:off x="3128209" y="6372124"/>
            <a:ext cx="2594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ИТ-директор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93BEC32-6487-4347-9007-A24DA58F3293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6C60E0-B4A3-41B5-BE07-99D446E44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15" y="153611"/>
            <a:ext cx="812698" cy="812698"/>
          </a:xfrm>
          <a:prstGeom prst="rect">
            <a:avLst/>
          </a:prstGeom>
        </p:spPr>
      </p:pic>
      <p:sp>
        <p:nvSpPr>
          <p:cNvPr id="23" name="Объект 2">
            <a:extLst>
              <a:ext uri="{FF2B5EF4-FFF2-40B4-BE49-F238E27FC236}">
                <a16:creationId xmlns:a16="http://schemas.microsoft.com/office/drawing/2014/main" id="{2F4D9DBD-E340-49ED-8AEC-9C0D08F2BC47}"/>
              </a:ext>
            </a:extLst>
          </p:cNvPr>
          <p:cNvSpPr txBox="1">
            <a:spLocks/>
          </p:cNvSpPr>
          <p:nvPr/>
        </p:nvSpPr>
        <p:spPr>
          <a:xfrm>
            <a:off x="537830" y="131583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ТЕСТИРОВАНИЮ В ОБЛАСТИ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 ТЕХНОЛОГИЙ</a:t>
            </a:r>
            <a:endParaRPr lang="ru-RU" sz="24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D8A9F72-2B84-4785-B4F1-1F7F96E4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3673" y="5856303"/>
            <a:ext cx="1050287" cy="10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68FD00-5395-4B20-A0A9-691603E67B27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23578B-A059-4E79-9756-74402B21A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29" y="300835"/>
            <a:ext cx="812698" cy="812698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494607" y="461965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ПИСАТЕЛЬ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B4D9CF-B2B1-423D-AA16-4F68C67C536F}"/>
              </a:ext>
            </a:extLst>
          </p:cNvPr>
          <p:cNvSpPr txBox="1"/>
          <p:nvPr/>
        </p:nvSpPr>
        <p:spPr>
          <a:xfrm>
            <a:off x="914129" y="1688526"/>
            <a:ext cx="104466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писатель </a:t>
            </a:r>
            <a:r>
              <a:rPr lang="ru-RU" sz="2800" dirty="0"/>
              <a:t>– специалист, который занимается составлением документации в рамках разработки различных программ.</a:t>
            </a:r>
          </a:p>
          <a:p>
            <a:pPr algn="just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/>
              <a:t>	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071AAA-D220-4248-866C-2BA54A0C9BC9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D85E22-9364-4864-B357-6B7035C79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62" y="133060"/>
            <a:ext cx="812698" cy="812698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A35ACFFD-4BF9-4278-BDDF-94783FC5D703}"/>
              </a:ext>
            </a:extLst>
          </p:cNvPr>
          <p:cNvSpPr txBox="1">
            <a:spLocks/>
          </p:cNvSpPr>
          <p:nvPr/>
        </p:nvSpPr>
        <p:spPr>
          <a:xfrm>
            <a:off x="579270" y="319396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ПИСАТЕЛЬ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9D6E2-4126-4B2D-A00E-3244284739E5}"/>
              </a:ext>
            </a:extLst>
          </p:cNvPr>
          <p:cNvSpPr txBox="1"/>
          <p:nvPr/>
        </p:nvSpPr>
        <p:spPr>
          <a:xfrm>
            <a:off x="914129" y="3235831"/>
            <a:ext cx="103637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обязанность </a:t>
            </a:r>
            <a:r>
              <a:rPr lang="ru-RU" sz="2800" dirty="0"/>
              <a:t>– подключение к рабочей группе на стадии разработке. Отслеживание процесса разработки, тестирования, изучение особенностей. Итог работы – завершённая инструкция с подробным описанием использования продукта с понятными иллюстрациями.</a:t>
            </a:r>
          </a:p>
        </p:txBody>
      </p:sp>
    </p:spTree>
    <p:extLst>
      <p:ext uri="{BB962C8B-B14F-4D97-AF65-F5344CB8AC3E}">
        <p14:creationId xmlns:p14="http://schemas.microsoft.com/office/powerpoint/2010/main" val="42571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041DDA-BA60-4D0F-B628-A2A5C731057E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23578B-A059-4E79-9756-74402B21A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29" y="300835"/>
            <a:ext cx="812698" cy="812698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494607" y="461965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ПИСАТЕЛЬ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FEB5F-0564-42BD-A8E7-406BBB9958B8}"/>
              </a:ext>
            </a:extLst>
          </p:cNvPr>
          <p:cNvSpPr txBox="1"/>
          <p:nvPr/>
        </p:nvSpPr>
        <p:spPr>
          <a:xfrm>
            <a:off x="914129" y="1688526"/>
            <a:ext cx="104466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</a:t>
            </a:r>
          </a:p>
          <a:p>
            <a:pPr algn="just"/>
            <a:r>
              <a:rPr lang="ru-RU" sz="2800" dirty="0"/>
              <a:t>	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08A2DC40-1E66-40E7-B0A7-ADE30157D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746660"/>
              </p:ext>
            </p:extLst>
          </p:nvPr>
        </p:nvGraphicFramePr>
        <p:xfrm>
          <a:off x="831248" y="2252074"/>
          <a:ext cx="10978197" cy="392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1F7F09-17FD-421D-A6AD-344CDC8CAC8D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A65C47-E3AE-4C59-9A44-485E275EE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62" y="133060"/>
            <a:ext cx="812698" cy="812698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9EC9E224-923F-408D-99CC-D78E849C1573}"/>
              </a:ext>
            </a:extLst>
          </p:cNvPr>
          <p:cNvSpPr txBox="1">
            <a:spLocks/>
          </p:cNvSpPr>
          <p:nvPr/>
        </p:nvSpPr>
        <p:spPr>
          <a:xfrm>
            <a:off x="579270" y="319396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ПИСАТЕЛЬ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49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72996E-B1C7-42CC-B5C5-15E12529631B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23578B-A059-4E79-9756-74402B21A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29" y="300835"/>
            <a:ext cx="812698" cy="812698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494607" y="461965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ПИСАТЕЛЬ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0F233-4AE4-4BE7-99BC-1FF6C3098A87}"/>
              </a:ext>
            </a:extLst>
          </p:cNvPr>
          <p:cNvSpPr txBox="1"/>
          <p:nvPr/>
        </p:nvSpPr>
        <p:spPr>
          <a:xfrm>
            <a:off x="581054" y="1274663"/>
            <a:ext cx="11202786" cy="1006429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ru-RU" sz="22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КАЧЕСТВА:</a:t>
            </a: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ru-RU" sz="2200" dirty="0"/>
              <a:t>Интерес к технике и программированию;</a:t>
            </a:r>
          </a:p>
          <a:p>
            <a:pPr marL="457200" indent="-457200">
              <a:buAutoNum type="arabicPeriod"/>
            </a:pPr>
            <a:r>
              <a:rPr lang="ru-RU" sz="2200" dirty="0"/>
              <a:t>Грамотная письменная речь;</a:t>
            </a:r>
          </a:p>
          <a:p>
            <a:pPr marL="457200" indent="-457200">
              <a:buAutoNum type="arabicPeriod"/>
            </a:pPr>
            <a:r>
              <a:rPr lang="ru-RU" sz="2200" dirty="0"/>
              <a:t>Навыки работы с большими объемами информации;</a:t>
            </a:r>
          </a:p>
          <a:p>
            <a:pPr marL="457200" indent="-457200">
              <a:buAutoNum type="arabicPeriod"/>
            </a:pPr>
            <a:r>
              <a:rPr lang="ru-RU" sz="2200" dirty="0"/>
              <a:t>Структурное мышление;</a:t>
            </a:r>
          </a:p>
          <a:p>
            <a:pPr marL="457200" indent="-457200">
              <a:buAutoNum type="arabicPeriod"/>
            </a:pPr>
            <a:r>
              <a:rPr lang="ru-RU" sz="2200" dirty="0"/>
              <a:t>Аналитический склад ума;</a:t>
            </a:r>
          </a:p>
          <a:p>
            <a:pPr marL="457200" indent="-457200">
              <a:buAutoNum type="arabicPeriod"/>
            </a:pPr>
            <a:r>
              <a:rPr lang="ru-RU" sz="2200" dirty="0"/>
              <a:t>Внимание к деталям;</a:t>
            </a:r>
          </a:p>
          <a:p>
            <a:pPr marL="457200" indent="-457200">
              <a:buAutoNum type="arabicPeriod"/>
            </a:pPr>
            <a:r>
              <a:rPr lang="ru-RU" sz="2200" dirty="0"/>
              <a:t>Общительность.</a:t>
            </a:r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НАВЫКИ:</a:t>
            </a:r>
          </a:p>
          <a:p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ru-RU" sz="2200" dirty="0"/>
              <a:t>Умение составить понятный, грамотный, подробный, логичный технический текст;</a:t>
            </a:r>
          </a:p>
          <a:p>
            <a:pPr marL="457200" indent="-457200">
              <a:buAutoNum type="arabicPeriod"/>
            </a:pPr>
            <a:r>
              <a:rPr lang="ru-RU" sz="2200" dirty="0"/>
              <a:t>Знание международных (ISO, IEEE) и отечественных стандартов (ГОСТ, ГОСТ Р, ЕСКД, ЕСТД);</a:t>
            </a:r>
          </a:p>
          <a:p>
            <a:pPr marL="457200" indent="-457200">
              <a:buAutoNum type="arabicPeriod"/>
            </a:pPr>
            <a:r>
              <a:rPr lang="ru-RU" sz="2200" dirty="0"/>
              <a:t>Знание инструментов для разработки электронных справок (</a:t>
            </a:r>
            <a:r>
              <a:rPr lang="ru-RU" sz="2200" dirty="0" err="1"/>
              <a:t>Microsoft</a:t>
            </a:r>
            <a:r>
              <a:rPr lang="ru-RU" sz="2200" dirty="0"/>
              <a:t> HTML </a:t>
            </a:r>
            <a:r>
              <a:rPr lang="ru-RU" sz="2200" dirty="0" err="1"/>
              <a:t>Help</a:t>
            </a:r>
            <a:r>
              <a:rPr lang="ru-RU" sz="2200" dirty="0"/>
              <a:t> </a:t>
            </a:r>
            <a:r>
              <a:rPr lang="ru-RU" sz="2200" dirty="0" err="1"/>
              <a:t>Workshop</a:t>
            </a:r>
            <a:r>
              <a:rPr lang="ru-RU" sz="2200" dirty="0"/>
              <a:t>, </a:t>
            </a:r>
            <a:r>
              <a:rPr lang="ru-RU" sz="2200" dirty="0" err="1"/>
              <a:t>Help&amp;Manual</a:t>
            </a:r>
            <a:r>
              <a:rPr lang="ru-RU" sz="2200" dirty="0"/>
              <a:t>, </a:t>
            </a:r>
            <a:r>
              <a:rPr lang="ru-RU" sz="2200" dirty="0" err="1"/>
              <a:t>RoboHELP</a:t>
            </a:r>
            <a:r>
              <a:rPr lang="ru-RU" sz="2200" dirty="0"/>
              <a:t>);</a:t>
            </a:r>
          </a:p>
          <a:p>
            <a:pPr marL="457200" indent="-457200">
              <a:buAutoNum type="arabicPeriod"/>
            </a:pPr>
            <a:r>
              <a:rPr lang="ru-RU" sz="2200" dirty="0"/>
              <a:t>Знание технологий и средств для автоматизации документирования (</a:t>
            </a:r>
            <a:r>
              <a:rPr lang="ru-RU" sz="2200" dirty="0" err="1"/>
              <a:t>AuthorIT</a:t>
            </a:r>
            <a:r>
              <a:rPr lang="ru-RU" sz="2200" dirty="0"/>
              <a:t>, </a:t>
            </a:r>
            <a:r>
              <a:rPr lang="ru-RU" sz="2200" dirty="0" err="1"/>
              <a:t>DocBook</a:t>
            </a:r>
            <a:r>
              <a:rPr lang="ru-RU" sz="2200" dirty="0"/>
              <a:t>/XML, DITA, </a:t>
            </a:r>
            <a:r>
              <a:rPr lang="ru-RU" sz="2200" dirty="0" err="1"/>
              <a:t>SiberSafe</a:t>
            </a:r>
            <a:r>
              <a:rPr lang="ru-RU" sz="2200" dirty="0"/>
              <a:t>);</a:t>
            </a:r>
          </a:p>
          <a:p>
            <a:pPr marL="457200" indent="-457200">
              <a:buAutoNum type="arabicPeriod"/>
            </a:pPr>
            <a:r>
              <a:rPr lang="ru-RU" sz="2200" dirty="0"/>
              <a:t>Знание языков разметки и программирования.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DE52E2-2B16-43C9-8BC7-A278FA8059F4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5D68D4-F403-409E-BAF7-837869E89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62" y="133060"/>
            <a:ext cx="812698" cy="812698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653E208F-C5B0-43C9-9C9F-3969E3A9774D}"/>
              </a:ext>
            </a:extLst>
          </p:cNvPr>
          <p:cNvSpPr txBox="1">
            <a:spLocks/>
          </p:cNvSpPr>
          <p:nvPr/>
        </p:nvSpPr>
        <p:spPr>
          <a:xfrm>
            <a:off x="579270" y="319396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ПИСАТЕЛЬ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31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ABE331C-CB5E-4FB7-8C50-2E92A9FBBB60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23578B-A059-4E79-9756-74402B21A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62" y="133060"/>
            <a:ext cx="812698" cy="812698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579270" y="319396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ПИСАТЕЛЬ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4674C-196B-4433-BCC4-FE2B6C2A07A2}"/>
              </a:ext>
            </a:extLst>
          </p:cNvPr>
          <p:cNvSpPr txBox="1"/>
          <p:nvPr/>
        </p:nvSpPr>
        <p:spPr>
          <a:xfrm>
            <a:off x="4737984" y="1315063"/>
            <a:ext cx="482165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КАРЬЕРНЫЙ ПУТЬ</a:t>
            </a:r>
            <a:endParaRPr lang="ru-RU" sz="2400" u="sng" dirty="0">
              <a:solidFill>
                <a:srgbClr val="B97A95"/>
              </a:solidFill>
            </a:endParaRPr>
          </a:p>
          <a:p>
            <a:pPr algn="just"/>
            <a:r>
              <a:rPr lang="ru-RU" sz="2800" dirty="0">
                <a:solidFill>
                  <a:srgbClr val="B97A95"/>
                </a:solidFill>
              </a:rPr>
              <a:t>	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43E4E8-6E45-4996-920E-B974A36893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7604" y="1920998"/>
            <a:ext cx="1050287" cy="10502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29AE6E-7603-4A52-85A4-51596BAD5575}"/>
              </a:ext>
            </a:extLst>
          </p:cNvPr>
          <p:cNvSpPr txBox="1"/>
          <p:nvPr/>
        </p:nvSpPr>
        <p:spPr>
          <a:xfrm>
            <a:off x="2795212" y="1965023"/>
            <a:ext cx="2831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Стажер отдела</a:t>
            </a:r>
          </a:p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разработки</a:t>
            </a:r>
            <a:endParaRPr lang="ru-RU" sz="2400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BA5A8-2458-496C-965B-82464807163C}"/>
              </a:ext>
            </a:extLst>
          </p:cNvPr>
          <p:cNvSpPr txBox="1"/>
          <p:nvPr/>
        </p:nvSpPr>
        <p:spPr>
          <a:xfrm>
            <a:off x="6560672" y="2455124"/>
            <a:ext cx="2488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Младший </a:t>
            </a:r>
          </a:p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писатель</a:t>
            </a:r>
            <a:endParaRPr lang="ru-RU" sz="24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6B43F-689E-43C0-89AE-1D2256157544}"/>
              </a:ext>
            </a:extLst>
          </p:cNvPr>
          <p:cNvSpPr txBox="1"/>
          <p:nvPr/>
        </p:nvSpPr>
        <p:spPr>
          <a:xfrm>
            <a:off x="2995971" y="3511363"/>
            <a:ext cx="21375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Технический писатель</a:t>
            </a:r>
            <a:endParaRPr lang="ru-RU" sz="2400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E9D2C-6012-4113-8A70-596998B14A2F}"/>
              </a:ext>
            </a:extLst>
          </p:cNvPr>
          <p:cNvSpPr txBox="1"/>
          <p:nvPr/>
        </p:nvSpPr>
        <p:spPr>
          <a:xfrm>
            <a:off x="6506369" y="4046090"/>
            <a:ext cx="2543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Старший </a:t>
            </a:r>
          </a:p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писатель</a:t>
            </a:r>
            <a:endParaRPr lang="ru-RU" sz="2400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1247AE-F5ED-4D98-8B61-45FA6757E8ED}"/>
              </a:ext>
            </a:extLst>
          </p:cNvPr>
          <p:cNvSpPr txBox="1"/>
          <p:nvPr/>
        </p:nvSpPr>
        <p:spPr>
          <a:xfrm>
            <a:off x="2630906" y="5314063"/>
            <a:ext cx="3640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Руководитель </a:t>
            </a:r>
          </a:p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подразделения</a:t>
            </a:r>
          </a:p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технических писателей</a:t>
            </a:r>
            <a:endParaRPr lang="ru-RU" sz="2400" u="sng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06F4C2-21EB-4238-BED2-BE41EBEA3C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7603" y="2949236"/>
            <a:ext cx="1050287" cy="10502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A8E439E-8991-456D-83EF-F7E226B1CA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7604" y="3989555"/>
            <a:ext cx="1050287" cy="10502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2EE2EC-AADB-4244-92BA-240B155386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7603" y="5017793"/>
            <a:ext cx="1050287" cy="10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9592AD-E9F1-4F36-8A52-784109648B72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494607" y="461965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ПРОГРАММИСТ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B63EE-218F-4D2A-AACB-CC660A051C8A}"/>
              </a:ext>
            </a:extLst>
          </p:cNvPr>
          <p:cNvSpPr txBox="1"/>
          <p:nvPr/>
        </p:nvSpPr>
        <p:spPr>
          <a:xfrm>
            <a:off x="914129" y="1688526"/>
            <a:ext cx="104466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задача программиста </a:t>
            </a:r>
            <a:r>
              <a:rPr lang="ru-RU" sz="2800" dirty="0"/>
              <a:t>– разработка и отладка программ.</a:t>
            </a:r>
          </a:p>
          <a:p>
            <a:pPr algn="just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Прикладные программисты </a:t>
            </a:r>
            <a:r>
              <a:rPr lang="ru-RU" sz="2800" dirty="0"/>
              <a:t>– создают ПО для решение различных программ (редакторы, игры, бухгалтерия)</a:t>
            </a:r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Веб-программисты</a:t>
            </a:r>
            <a:r>
              <a:rPr lang="ru-RU" sz="2800" dirty="0"/>
              <a:t> – создают сайты, программы для управления системами сайтов или интернет-магазинов</a:t>
            </a:r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Системные программисты </a:t>
            </a:r>
            <a:r>
              <a:rPr lang="ru-RU" sz="2800" dirty="0"/>
              <a:t>– разрабатывают операционные системы и оболочки для баз данных.</a:t>
            </a:r>
          </a:p>
          <a:p>
            <a:pPr algn="just"/>
            <a:r>
              <a:rPr lang="ru-RU" sz="2800" dirty="0"/>
              <a:t>	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D20D70-8E7E-484D-8190-841AFDAACEDA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A864763-53E1-4A57-B43F-12308D9D9104}"/>
              </a:ext>
            </a:extLst>
          </p:cNvPr>
          <p:cNvSpPr txBox="1">
            <a:spLocks/>
          </p:cNvSpPr>
          <p:nvPr/>
        </p:nvSpPr>
        <p:spPr>
          <a:xfrm>
            <a:off x="244412" y="264846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ПРОГРАММИСТ</a:t>
            </a:r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462C2C-E49C-45AD-9941-E420AB7DA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97" y="133060"/>
            <a:ext cx="812698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62383E-EA55-48F0-A401-C29765A205E9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494607" y="345587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5E3C8-47FA-4A56-BD88-DD880661D300}"/>
              </a:ext>
            </a:extLst>
          </p:cNvPr>
          <p:cNvSpPr txBox="1"/>
          <p:nvPr/>
        </p:nvSpPr>
        <p:spPr>
          <a:xfrm>
            <a:off x="3429000" y="1299423"/>
            <a:ext cx="81819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– это совокупность требований, обязательный при реализации основных образовательных программ профессионального образования образовательными учреждениями, имеющими </a:t>
            </a:r>
            <a:r>
              <a:rPr lang="ru-RU" sz="2800" i="1" dirty="0"/>
              <a:t>государственную аккредитацию</a:t>
            </a:r>
            <a:r>
              <a:rPr lang="ru-RU" sz="2800" dirty="0"/>
              <a:t>.</a:t>
            </a:r>
          </a:p>
          <a:p>
            <a:pPr algn="just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5DE64-4068-4280-8C68-75F68084B16D}"/>
              </a:ext>
            </a:extLst>
          </p:cNvPr>
          <p:cNvSpPr txBox="1"/>
          <p:nvPr/>
        </p:nvSpPr>
        <p:spPr>
          <a:xfrm>
            <a:off x="4175287" y="3879049"/>
            <a:ext cx="74356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аккредитация </a:t>
            </a:r>
            <a:r>
              <a:rPr lang="ru-RU" sz="2800" dirty="0"/>
              <a:t>– вид регламентации деятельности. В сфере образования включает в себя: лицензирование, государственную аккредитацию и государственный контроль.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CE2C30-479F-4740-A509-802BAD9F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" y="2567626"/>
            <a:ext cx="3680680" cy="36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4CBEBF-ADBD-4A31-BDA6-F0DDF0CAA0EC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494607" y="461965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ПРОГРАММИСТ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B63EE-218F-4D2A-AACB-CC660A051C8A}"/>
              </a:ext>
            </a:extLst>
          </p:cNvPr>
          <p:cNvSpPr txBox="1"/>
          <p:nvPr/>
        </p:nvSpPr>
        <p:spPr>
          <a:xfrm>
            <a:off x="914129" y="1688526"/>
            <a:ext cx="104466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</a:t>
            </a:r>
          </a:p>
          <a:p>
            <a:pPr algn="just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и разработка </a:t>
            </a:r>
            <a:r>
              <a:rPr lang="ru-RU" sz="2800" dirty="0"/>
              <a:t>– создание продукта и его дальнейшее тестирование и отладка.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и организация корректного взаимодействия с другими программами </a:t>
            </a:r>
            <a:r>
              <a:rPr lang="ru-RU" sz="2800" dirty="0"/>
              <a:t>– внедрение готового продукта.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</a:t>
            </a:r>
            <a:r>
              <a:rPr lang="ru-RU" sz="2800" dirty="0"/>
              <a:t>– разработка инструкций по работе с программами.</a:t>
            </a:r>
          </a:p>
          <a:p>
            <a:pPr algn="just"/>
            <a:r>
              <a:rPr lang="ru-RU" sz="2800" dirty="0"/>
              <a:t>	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A9A978-F4CE-4C77-8D8F-661265AF4498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AEE4700C-5233-420F-9FEC-3670500E90F2}"/>
              </a:ext>
            </a:extLst>
          </p:cNvPr>
          <p:cNvSpPr txBox="1">
            <a:spLocks/>
          </p:cNvSpPr>
          <p:nvPr/>
        </p:nvSpPr>
        <p:spPr>
          <a:xfrm>
            <a:off x="244412" y="264846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ПРОГРАММИСТ</a:t>
            </a:r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7E4FE1-B0D6-4872-B5D8-797941143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97" y="133060"/>
            <a:ext cx="812698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42DD24-EF33-4CB4-A68A-8437C905E181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244412" y="264846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ПРОГРАММИСТ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AAE72A-18CD-4846-90ED-226698B8C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97" y="133060"/>
            <a:ext cx="812698" cy="812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D569A-CB4F-412C-BCCE-C43DC87AA144}"/>
              </a:ext>
            </a:extLst>
          </p:cNvPr>
          <p:cNvSpPr txBox="1"/>
          <p:nvPr/>
        </p:nvSpPr>
        <p:spPr>
          <a:xfrm>
            <a:off x="581054" y="1274663"/>
            <a:ext cx="11202786" cy="1006429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ru-RU" sz="24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КАЧЕСТВА: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ru-RU" sz="2400" dirty="0"/>
              <a:t>Навыки работы с большими объемами информации;</a:t>
            </a:r>
          </a:p>
          <a:p>
            <a:pPr marL="457200" indent="-457200">
              <a:buAutoNum type="arabicPeriod"/>
            </a:pPr>
            <a:r>
              <a:rPr lang="ru-RU" sz="2400" dirty="0"/>
              <a:t>Аналитический склад ума;</a:t>
            </a:r>
          </a:p>
          <a:p>
            <a:pPr marL="457200" indent="-457200">
              <a:buAutoNum type="arabicPeriod"/>
            </a:pPr>
            <a:r>
              <a:rPr lang="ru-RU" sz="2400" dirty="0"/>
              <a:t>Внимательность к деталям;</a:t>
            </a:r>
          </a:p>
          <a:p>
            <a:pPr marL="457200" indent="-457200">
              <a:buAutoNum type="arabicPeriod"/>
            </a:pPr>
            <a:r>
              <a:rPr lang="ru-RU" sz="2400" dirty="0"/>
              <a:t>Структурное мышление;</a:t>
            </a:r>
          </a:p>
          <a:p>
            <a:pPr marL="457200" indent="-457200">
              <a:buAutoNum type="arabicPeriod"/>
            </a:pPr>
            <a:r>
              <a:rPr lang="ru-RU" sz="2400" dirty="0"/>
              <a:t>Высокий уровень развития технических способностей;</a:t>
            </a:r>
          </a:p>
          <a:p>
            <a:pPr marL="457200" indent="-457200">
              <a:buAutoNum type="arabicPeriod"/>
            </a:pPr>
            <a:r>
              <a:rPr lang="ru-RU" sz="2400" dirty="0"/>
              <a:t>Развитое воображение.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НАВЫКИ: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ru-RU" sz="2400" dirty="0"/>
              <a:t>Знание необходимых в работе технологий и языков программирования (например, SQL, PHP, HTML и т.д.);</a:t>
            </a:r>
          </a:p>
          <a:p>
            <a:pPr marL="457200" indent="-457200">
              <a:buAutoNum type="arabicPeriod"/>
            </a:pPr>
            <a:r>
              <a:rPr lang="ru-RU" sz="2400" dirty="0"/>
              <a:t>Опыт создания программ;</a:t>
            </a:r>
          </a:p>
          <a:p>
            <a:pPr marL="457200" indent="-457200">
              <a:buAutoNum type="arabicPeriod"/>
            </a:pPr>
            <a:r>
              <a:rPr lang="ru-RU" sz="2400" dirty="0"/>
              <a:t>Умение составлять и читать ТЗ;</a:t>
            </a:r>
          </a:p>
          <a:p>
            <a:pPr marL="457200" indent="-457200">
              <a:buAutoNum type="arabicPeriod"/>
            </a:pPr>
            <a:r>
              <a:rPr lang="ru-RU" sz="2400" dirty="0"/>
              <a:t>Умение разбираться в чужом коде;</a:t>
            </a:r>
          </a:p>
          <a:p>
            <a:pPr marL="457200" indent="-457200">
              <a:buAutoNum type="arabicPeriod"/>
            </a:pPr>
            <a:r>
              <a:rPr lang="ru-RU" sz="2400" dirty="0"/>
              <a:t>Знание вспомогательных программ (например, системы контроля версий).</a:t>
            </a:r>
          </a:p>
        </p:txBody>
      </p:sp>
    </p:spTree>
    <p:extLst>
      <p:ext uri="{BB962C8B-B14F-4D97-AF65-F5344CB8AC3E}">
        <p14:creationId xmlns:p14="http://schemas.microsoft.com/office/powerpoint/2010/main" val="888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FA9CE0-AE16-48F1-8EAA-FDF8E5C9E35B}"/>
              </a:ext>
            </a:extLst>
          </p:cNvPr>
          <p:cNvSpPr txBox="1"/>
          <p:nvPr/>
        </p:nvSpPr>
        <p:spPr>
          <a:xfrm>
            <a:off x="4737984" y="1315063"/>
            <a:ext cx="482165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КАРЬЕРНЫЙ ПУТЬ</a:t>
            </a:r>
            <a:endParaRPr lang="ru-RU" sz="2400" u="sng" dirty="0">
              <a:solidFill>
                <a:srgbClr val="B97A95"/>
              </a:solidFill>
            </a:endParaRPr>
          </a:p>
          <a:p>
            <a:pPr algn="just"/>
            <a:r>
              <a:rPr lang="ru-RU" sz="2800" dirty="0">
                <a:solidFill>
                  <a:srgbClr val="B97A95"/>
                </a:solidFill>
              </a:rPr>
              <a:t>	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90D25B-4BE5-4D15-A7A5-9EB173136D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3642" y="1966099"/>
            <a:ext cx="1050287" cy="10502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B7F24B-D1AB-4762-B61E-561690626F94}"/>
              </a:ext>
            </a:extLst>
          </p:cNvPr>
          <p:cNvSpPr txBox="1"/>
          <p:nvPr/>
        </p:nvSpPr>
        <p:spPr>
          <a:xfrm>
            <a:off x="3603978" y="1966099"/>
            <a:ext cx="2831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Стажер</a:t>
            </a:r>
            <a:endParaRPr lang="ru-RU" sz="2400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FF34C2-8974-45F1-ACA2-052B690E54C1}"/>
              </a:ext>
            </a:extLst>
          </p:cNvPr>
          <p:cNvSpPr txBox="1"/>
          <p:nvPr/>
        </p:nvSpPr>
        <p:spPr>
          <a:xfrm>
            <a:off x="6435794" y="2712532"/>
            <a:ext cx="2488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Программист</a:t>
            </a:r>
            <a:endParaRPr lang="ru-RU" sz="24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0EC6AC-8A6E-4AAB-85CD-5CA3351973F9}"/>
              </a:ext>
            </a:extLst>
          </p:cNvPr>
          <p:cNvSpPr txBox="1"/>
          <p:nvPr/>
        </p:nvSpPr>
        <p:spPr>
          <a:xfrm>
            <a:off x="3751267" y="3376524"/>
            <a:ext cx="1951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3.Ведущий программист</a:t>
            </a:r>
            <a:endParaRPr lang="ru-RU" sz="2400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BDBDAA-9343-4BC3-9D87-84032B2698BB}"/>
              </a:ext>
            </a:extLst>
          </p:cNvPr>
          <p:cNvSpPr txBox="1"/>
          <p:nvPr/>
        </p:nvSpPr>
        <p:spPr>
          <a:xfrm>
            <a:off x="6435793" y="4086405"/>
            <a:ext cx="2409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Руководитель отдела</a:t>
            </a:r>
            <a:endParaRPr lang="ru-RU" sz="2400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595BCC-257C-44F1-9E7A-D9B6B73EF71C}"/>
              </a:ext>
            </a:extLst>
          </p:cNvPr>
          <p:cNvSpPr txBox="1"/>
          <p:nvPr/>
        </p:nvSpPr>
        <p:spPr>
          <a:xfrm>
            <a:off x="3455633" y="5156281"/>
            <a:ext cx="2543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5.Технический директор</a:t>
            </a:r>
            <a:endParaRPr lang="ru-RU" sz="2400" u="sng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743BCC-6FB0-4D6A-B97D-1DAFDEFC1B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3641" y="2994337"/>
            <a:ext cx="1050287" cy="10502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D7D4FE8-53C3-4EF3-8ACA-5015FEFF0D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3642" y="4034656"/>
            <a:ext cx="1050287" cy="10502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97FFD49-7A01-407D-A328-2BE5A51E56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6955" y="5092942"/>
            <a:ext cx="1050287" cy="1050287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BAC6DDA-2904-4BA1-9C40-C4559C53B899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012ACA27-DD4F-46D4-89F4-D6FA52C1E43E}"/>
              </a:ext>
            </a:extLst>
          </p:cNvPr>
          <p:cNvSpPr txBox="1">
            <a:spLocks/>
          </p:cNvSpPr>
          <p:nvPr/>
        </p:nvSpPr>
        <p:spPr>
          <a:xfrm>
            <a:off x="244412" y="264846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ПРОГРАММИСТ</a:t>
            </a:r>
            <a:endParaRPr lang="ru-RU" sz="2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2093B5C-6BD1-4B9C-8835-7A5B4AEED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97" y="133060"/>
            <a:ext cx="812698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43FE00-D6A3-48CD-B49D-025365C48DAE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494607" y="345587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5E3C8-47FA-4A56-BD88-DD880661D300}"/>
              </a:ext>
            </a:extLst>
          </p:cNvPr>
          <p:cNvSpPr txBox="1"/>
          <p:nvPr/>
        </p:nvSpPr>
        <p:spPr>
          <a:xfrm>
            <a:off x="1164323" y="1248444"/>
            <a:ext cx="104466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B97A95"/>
                </a:solidFill>
              </a:rPr>
              <a:t>Существует </a:t>
            </a:r>
            <a:r>
              <a:rPr lang="ru-RU" sz="2800" i="1" dirty="0">
                <a:solidFill>
                  <a:srgbClr val="B97A95"/>
                </a:solidFill>
              </a:rPr>
              <a:t>несколько видов стандарта</a:t>
            </a:r>
            <a:r>
              <a:rPr lang="ru-RU" sz="2800" dirty="0">
                <a:solidFill>
                  <a:srgbClr val="B97A95"/>
                </a:solidFill>
              </a:rPr>
              <a:t>, в зависимости от уровня образования:</a:t>
            </a:r>
          </a:p>
          <a:p>
            <a:pPr algn="just"/>
            <a:r>
              <a:rPr lang="ru-RU" sz="2800" dirty="0"/>
              <a:t>	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2C76D84-A93B-44CB-8DD0-4AF524560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203535"/>
              </p:ext>
            </p:extLst>
          </p:nvPr>
        </p:nvGraphicFramePr>
        <p:xfrm>
          <a:off x="0" y="1680458"/>
          <a:ext cx="11610946" cy="5088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37DEFD6-F019-41A6-BB79-51FF98BF38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4" y="2405868"/>
            <a:ext cx="745514" cy="5866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B70F5C-0EEF-4A4D-ADC9-E647F27538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6" y="3875132"/>
            <a:ext cx="614182" cy="7455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6BE003-AD32-45AE-8B7E-F8118FB748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9" y="5454354"/>
            <a:ext cx="603214" cy="6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2AB225-7E79-4218-BF4C-CAF75BFDCC07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494607" y="345587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</a:t>
            </a:r>
            <a:endParaRPr lang="ru-RU" sz="24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EF12949-397C-4073-BBB1-F9A15E404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671180"/>
              </p:ext>
            </p:extLst>
          </p:nvPr>
        </p:nvGraphicFramePr>
        <p:xfrm>
          <a:off x="235856" y="1221078"/>
          <a:ext cx="116186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93B5DC-E215-4EBF-868B-CEF5B534FE92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494607" y="345587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378A82-31AE-42A1-928B-EEB5A466A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58" y="4341474"/>
            <a:ext cx="1656000" cy="1656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007F0A0-0A6F-4047-874A-BBC505991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3" y="4749944"/>
            <a:ext cx="1036800" cy="10368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88C880-6590-4003-840E-165823C5EE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36" y="4322213"/>
            <a:ext cx="1656000" cy="16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B97A95"/>
                </a:solidFill>
              </a:rPr>
              <a:t>Использование информационно-коммуникационных технологий. </a:t>
            </a:r>
            <a:r>
              <a:rPr lang="ru-RU" sz="2800" dirty="0"/>
              <a:t>Обучающиеся должны получать новые знание не только по учебникам, но и используя технологии – компьютеры, вычислительную технику, фото- и видеоаппаратуру, проводить опыты и ставить эксперименты.</a:t>
            </a:r>
          </a:p>
          <a:p>
            <a:pPr algn="just"/>
            <a:r>
              <a:rPr lang="ru-RU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706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75C8B6-908E-4B40-B060-2AFB5B957275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494607" y="345587"/>
            <a:ext cx="11116340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 09.02.07</a:t>
            </a:r>
            <a:endParaRPr lang="ru-RU" sz="24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3F1B5E1-9104-408F-AFA6-242113053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31866"/>
              </p:ext>
            </p:extLst>
          </p:nvPr>
        </p:nvGraphicFramePr>
        <p:xfrm>
          <a:off x="2048647" y="10788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B6D046-42C5-4FB7-AF04-0DFA9A71D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41" y="2328664"/>
            <a:ext cx="406348" cy="4063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26AF41-68DA-482C-8307-920EBED1D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88" y="3579372"/>
            <a:ext cx="406349" cy="4063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62CEF8-8459-4AC4-A19F-51FCC7B9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88" y="4203226"/>
            <a:ext cx="406349" cy="4063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0A7BB4-A47D-4A60-B6D9-C75B17EEC9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87" y="4827080"/>
            <a:ext cx="406349" cy="4063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1C2EB4-A543-48E7-A0E5-54A7D56802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89" y="1704809"/>
            <a:ext cx="406349" cy="4063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606597-1711-40CE-ABDB-441820D6AA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39" y="2954017"/>
            <a:ext cx="406350" cy="4063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185D9B9-9D6E-4952-9250-DB512CB3B3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87" y="5450934"/>
            <a:ext cx="406349" cy="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0AF647-2756-4DD3-A8F4-8C53F28ED4E2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F082E0-0318-44E9-A542-265C77C2DC89}"/>
              </a:ext>
            </a:extLst>
          </p:cNvPr>
          <p:cNvSpPr txBox="1">
            <a:spLocks/>
          </p:cNvSpPr>
          <p:nvPr/>
        </p:nvSpPr>
        <p:spPr>
          <a:xfrm>
            <a:off x="1164322" y="288070"/>
            <a:ext cx="10446623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АДМИНИСТРАТОР БАЗЫ ДАННЫХ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B8CBB-EF04-4B5C-BBBB-04347121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79" y="106436"/>
            <a:ext cx="812698" cy="8126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235CC8-B746-4120-8189-1FEC44EE2453}"/>
              </a:ext>
            </a:extLst>
          </p:cNvPr>
          <p:cNvSpPr txBox="1"/>
          <p:nvPr/>
        </p:nvSpPr>
        <p:spPr>
          <a:xfrm>
            <a:off x="1164322" y="1986325"/>
            <a:ext cx="1044662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Администратор базы данных </a:t>
            </a:r>
            <a:r>
              <a:rPr lang="ru-RU" sz="2800" dirty="0"/>
              <a:t>– специалист, отвечающий за обслуживание систем управления баз данных. </a:t>
            </a:r>
          </a:p>
          <a:p>
            <a:pPr algn="just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BD4B9-F580-4E92-A7C2-7F8625B1AB74}"/>
              </a:ext>
            </a:extLst>
          </p:cNvPr>
          <p:cNvSpPr txBox="1"/>
          <p:nvPr/>
        </p:nvSpPr>
        <p:spPr>
          <a:xfrm>
            <a:off x="1164322" y="3155876"/>
            <a:ext cx="104466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обязанность </a:t>
            </a:r>
            <a:r>
              <a:rPr lang="ru-RU" sz="2800" dirty="0"/>
              <a:t>– обеспечение постоянной работы сервера и доступ пользователей к нужной информации.</a:t>
            </a:r>
          </a:p>
          <a:p>
            <a:pPr algn="just"/>
            <a:r>
              <a:rPr lang="ru-RU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02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35CC8-B746-4120-8189-1FEC44EE2453}"/>
              </a:ext>
            </a:extLst>
          </p:cNvPr>
          <p:cNvSpPr txBox="1"/>
          <p:nvPr/>
        </p:nvSpPr>
        <p:spPr>
          <a:xfrm>
            <a:off x="914129" y="1391782"/>
            <a:ext cx="104466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</a:t>
            </a:r>
          </a:p>
          <a:p>
            <a:pPr algn="just"/>
            <a:r>
              <a:rPr lang="ru-RU" sz="2800" dirty="0"/>
              <a:t>	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BF5F39E-4E92-4648-AE65-8197372C7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651817"/>
              </p:ext>
            </p:extLst>
          </p:nvPr>
        </p:nvGraphicFramePr>
        <p:xfrm>
          <a:off x="914129" y="2211746"/>
          <a:ext cx="10737706" cy="392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0657BB-AFAA-4953-94C7-F077F20755FD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9FC2329-EC88-4D02-947C-7847E1CFA365}"/>
              </a:ext>
            </a:extLst>
          </p:cNvPr>
          <p:cNvSpPr txBox="1">
            <a:spLocks/>
          </p:cNvSpPr>
          <p:nvPr/>
        </p:nvSpPr>
        <p:spPr>
          <a:xfrm>
            <a:off x="1164322" y="288070"/>
            <a:ext cx="10446623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АДМИНИСТРАТОР БАЗЫ ДАННЫХ</a:t>
            </a:r>
            <a:endParaRPr lang="ru-RU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EE2DD0-2250-4BC1-8FB0-A6CA68576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79" y="106436"/>
            <a:ext cx="812698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92706F5-44DC-4B8E-A4F6-40A2F78EBC2A}"/>
              </a:ext>
            </a:extLst>
          </p:cNvPr>
          <p:cNvSpPr txBox="1"/>
          <p:nvPr/>
        </p:nvSpPr>
        <p:spPr>
          <a:xfrm>
            <a:off x="914129" y="1688526"/>
            <a:ext cx="1044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35CC8-B746-4120-8189-1FEC44EE2453}"/>
              </a:ext>
            </a:extLst>
          </p:cNvPr>
          <p:cNvSpPr txBox="1"/>
          <p:nvPr/>
        </p:nvSpPr>
        <p:spPr>
          <a:xfrm>
            <a:off x="581054" y="1274663"/>
            <a:ext cx="11202786" cy="637097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ru-RU" sz="24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КАЧЕСТВА: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1. Инженерный склад ума;</a:t>
            </a:r>
          </a:p>
          <a:p>
            <a:r>
              <a:rPr lang="ru-RU" sz="2400" dirty="0"/>
              <a:t>2. Усидчивость;</a:t>
            </a:r>
          </a:p>
          <a:p>
            <a:r>
              <a:rPr lang="ru-RU" sz="2400" dirty="0"/>
              <a:t>3. Ответственность;</a:t>
            </a:r>
          </a:p>
          <a:p>
            <a:r>
              <a:rPr lang="ru-RU" sz="2400" dirty="0"/>
              <a:t>4. Системный подход к </a:t>
            </a:r>
          </a:p>
          <a:p>
            <a:r>
              <a:rPr lang="ru-RU" sz="2400" dirty="0"/>
              <a:t>решению проблем;</a:t>
            </a:r>
          </a:p>
          <a:p>
            <a:r>
              <a:rPr lang="ru-RU" sz="2400" dirty="0"/>
              <a:t>5. Умение работать в команде;</a:t>
            </a:r>
          </a:p>
          <a:p>
            <a:r>
              <a:rPr lang="ru-RU" sz="2400" dirty="0"/>
              <a:t>Инициативность.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u="sng" dirty="0">
                <a:solidFill>
                  <a:srgbClr val="B97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НАВЫКИ: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1. Проектирование, настройка, администрирование </a:t>
            </a:r>
            <a:r>
              <a:rPr lang="ru-RU" sz="2400" dirty="0" err="1"/>
              <a:t>ио</a:t>
            </a:r>
            <a:r>
              <a:rPr lang="ru-RU" sz="2400" dirty="0"/>
              <a:t> </a:t>
            </a:r>
            <a:r>
              <a:rPr lang="ru-RU" sz="2400" dirty="0" err="1"/>
              <a:t>потимизация</a:t>
            </a:r>
            <a:r>
              <a:rPr lang="ru-RU" sz="2400" dirty="0"/>
              <a:t> БД;</a:t>
            </a:r>
          </a:p>
          <a:p>
            <a:r>
              <a:rPr lang="ru-RU" sz="2400" dirty="0">
                <a:effectLst/>
              </a:rPr>
              <a:t>2. Знание специфики архитектуры и функционирования БД;</a:t>
            </a:r>
          </a:p>
          <a:p>
            <a:r>
              <a:rPr lang="ru-RU" sz="2400" dirty="0">
                <a:effectLst/>
              </a:rPr>
              <a:t>3. Знание вопросов безопасности, касающихся доступа к БД;</a:t>
            </a:r>
          </a:p>
          <a:p>
            <a:r>
              <a:rPr lang="ru-RU" sz="2400" dirty="0">
                <a:effectLst/>
              </a:rPr>
              <a:t>4. Знание языков запросов к БД ( SQL и пр.);</a:t>
            </a:r>
          </a:p>
          <a:p>
            <a:r>
              <a:rPr lang="ru-RU" sz="2400" dirty="0">
                <a:effectLst/>
              </a:rPr>
              <a:t>5. Знание универсального языка разметки XML;</a:t>
            </a:r>
          </a:p>
          <a:p>
            <a:r>
              <a:rPr lang="ru-RU" sz="2400" dirty="0">
                <a:effectLst/>
              </a:rPr>
              <a:t>6. Знания языка моделирования UML;</a:t>
            </a:r>
          </a:p>
          <a:p>
            <a:r>
              <a:rPr lang="ru-RU" sz="2400" dirty="0">
                <a:effectLst/>
              </a:rPr>
              <a:t>7. Знание типов СУБД.</a:t>
            </a:r>
            <a:endParaRPr lang="ru-RU" sz="2400" dirty="0"/>
          </a:p>
          <a:p>
            <a:pPr algn="just"/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8F9C4E6-3B6E-4488-994B-3DC9356FEDEE}"/>
              </a:ext>
            </a:extLst>
          </p:cNvPr>
          <p:cNvSpPr/>
          <p:nvPr/>
        </p:nvSpPr>
        <p:spPr>
          <a:xfrm>
            <a:off x="0" y="0"/>
            <a:ext cx="12192000" cy="1078818"/>
          </a:xfrm>
          <a:prstGeom prst="rect">
            <a:avLst/>
          </a:prstGeom>
          <a:solidFill>
            <a:srgbClr val="B97A95"/>
          </a:solidFill>
          <a:ln>
            <a:solidFill>
              <a:srgbClr val="B97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98AAB93-AC92-4D83-A9EF-5522FACB4C03}"/>
              </a:ext>
            </a:extLst>
          </p:cNvPr>
          <p:cNvSpPr txBox="1">
            <a:spLocks/>
          </p:cNvSpPr>
          <p:nvPr/>
        </p:nvSpPr>
        <p:spPr>
          <a:xfrm>
            <a:off x="1164322" y="288070"/>
            <a:ext cx="10446623" cy="747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АДМИНИСТРАТОР БАЗЫ ДАННЫХ</a:t>
            </a:r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EA8B9F-F070-4C3D-B58D-EA9AA6799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79" y="106436"/>
            <a:ext cx="812698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1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1200</Words>
  <Application>Microsoft Office PowerPoint</Application>
  <PresentationFormat>Широкоэкранный</PresentationFormat>
  <Paragraphs>285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Бастрыкина</dc:creator>
  <cp:lastModifiedBy>Кристина Бастрыкина</cp:lastModifiedBy>
  <cp:revision>20</cp:revision>
  <dcterms:created xsi:type="dcterms:W3CDTF">2021-06-29T14:55:02Z</dcterms:created>
  <dcterms:modified xsi:type="dcterms:W3CDTF">2022-02-12T06:52:32Z</dcterms:modified>
</cp:coreProperties>
</file>