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sldIdLst>
    <p:sldId id="307" r:id="rId2"/>
    <p:sldId id="310" r:id="rId3"/>
    <p:sldId id="308" r:id="rId4"/>
    <p:sldId id="281" r:id="rId5"/>
    <p:sldId id="309" r:id="rId6"/>
    <p:sldId id="258" r:id="rId7"/>
    <p:sldId id="259" r:id="rId8"/>
    <p:sldId id="260" r:id="rId9"/>
    <p:sldId id="261" r:id="rId10"/>
    <p:sldId id="262" r:id="rId11"/>
    <p:sldId id="263"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5" r:id="rId29"/>
    <p:sldId id="288" r:id="rId30"/>
    <p:sldId id="287" r:id="rId31"/>
    <p:sldId id="289" r:id="rId32"/>
    <p:sldId id="290" r:id="rId33"/>
    <p:sldId id="303" r:id="rId34"/>
    <p:sldId id="305" r:id="rId35"/>
    <p:sldId id="306" r:id="rId36"/>
    <p:sldId id="304" r:id="rId37"/>
    <p:sldId id="283" r:id="rId38"/>
    <p:sldId id="292" r:id="rId39"/>
    <p:sldId id="300" r:id="rId40"/>
    <p:sldId id="301" r:id="rId41"/>
    <p:sldId id="293" r:id="rId42"/>
    <p:sldId id="302" r:id="rId43"/>
    <p:sldId id="297" r:id="rId44"/>
    <p:sldId id="299"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53"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FF2B16-889D-48E1-9CBC-DD5AB801522A}" type="datetimeFigureOut">
              <a:rPr lang="ru-RU" smtClean="0"/>
              <a:pPr/>
              <a:t>06.01.2022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4D2AFA-7ECF-48C6-9E29-ADEFED30C2A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668A6C0B-674B-4F04-9F8F-FC805E2B75CC}" type="datetimeFigureOut">
              <a:rPr lang="ru-RU" smtClean="0"/>
              <a:pPr/>
              <a:t>06.01.2022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92A7C998-13B6-4E4D-9D3E-E60AD21C0E8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68A6C0B-674B-4F04-9F8F-FC805E2B75CC}" type="datetimeFigureOut">
              <a:rPr lang="ru-RU" smtClean="0"/>
              <a:pPr/>
              <a:t>06.01.2022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A7C998-13B6-4E4D-9D3E-E60AD21C0E8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68A6C0B-674B-4F04-9F8F-FC805E2B75CC}" type="datetimeFigureOut">
              <a:rPr lang="ru-RU" smtClean="0"/>
              <a:pPr/>
              <a:t>06.01.2022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A7C998-13B6-4E4D-9D3E-E60AD21C0E8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68A6C0B-674B-4F04-9F8F-FC805E2B75CC}" type="datetimeFigureOut">
              <a:rPr lang="ru-RU" smtClean="0"/>
              <a:pPr/>
              <a:t>06.01.2022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A7C998-13B6-4E4D-9D3E-E60AD21C0E8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68A6C0B-674B-4F04-9F8F-FC805E2B75CC}" type="datetimeFigureOut">
              <a:rPr lang="ru-RU" smtClean="0"/>
              <a:pPr/>
              <a:t>06.01.2022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A7C998-13B6-4E4D-9D3E-E60AD21C0E8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68A6C0B-674B-4F04-9F8F-FC805E2B75CC}" type="datetimeFigureOut">
              <a:rPr lang="ru-RU" smtClean="0"/>
              <a:pPr/>
              <a:t>06.01.2022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A7C998-13B6-4E4D-9D3E-E60AD21C0E8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68A6C0B-674B-4F04-9F8F-FC805E2B75CC}" type="datetimeFigureOut">
              <a:rPr lang="ru-RU" smtClean="0"/>
              <a:pPr/>
              <a:t>06.01.2022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2A7C998-13B6-4E4D-9D3E-E60AD21C0E8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68A6C0B-674B-4F04-9F8F-FC805E2B75CC}" type="datetimeFigureOut">
              <a:rPr lang="ru-RU" smtClean="0"/>
              <a:pPr/>
              <a:t>06.01.2022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2A7C998-13B6-4E4D-9D3E-E60AD21C0E8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68A6C0B-674B-4F04-9F8F-FC805E2B75CC}" type="datetimeFigureOut">
              <a:rPr lang="ru-RU" smtClean="0"/>
              <a:pPr/>
              <a:t>06.01.2022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2A7C998-13B6-4E4D-9D3E-E60AD21C0E8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68A6C0B-674B-4F04-9F8F-FC805E2B75CC}" type="datetimeFigureOut">
              <a:rPr lang="ru-RU" smtClean="0"/>
              <a:pPr/>
              <a:t>06.01.2022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A7C998-13B6-4E4D-9D3E-E60AD21C0E8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68A6C0B-674B-4F04-9F8F-FC805E2B75CC}" type="datetimeFigureOut">
              <a:rPr lang="ru-RU" smtClean="0"/>
              <a:pPr/>
              <a:t>06.01.2022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92A7C998-13B6-4E4D-9D3E-E60AD21C0E8D}"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68A6C0B-674B-4F04-9F8F-FC805E2B75CC}" type="datetimeFigureOut">
              <a:rPr lang="ru-RU" smtClean="0"/>
              <a:pPr/>
              <a:t>06.01.2022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2A7C998-13B6-4E4D-9D3E-E60AD21C0E8D}"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6.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42.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18" Type="http://schemas.openxmlformats.org/officeDocument/2006/relationships/image" Target="../media/image79.png"/><Relationship Id="rId3" Type="http://schemas.openxmlformats.org/officeDocument/2006/relationships/image" Target="../media/image64.png"/><Relationship Id="rId21" Type="http://schemas.openxmlformats.org/officeDocument/2006/relationships/image" Target="../media/image82.png"/><Relationship Id="rId7" Type="http://schemas.openxmlformats.org/officeDocument/2006/relationships/image" Target="../media/image68.png"/><Relationship Id="rId12" Type="http://schemas.openxmlformats.org/officeDocument/2006/relationships/image" Target="../media/image73.jpeg"/><Relationship Id="rId17" Type="http://schemas.openxmlformats.org/officeDocument/2006/relationships/image" Target="../media/image78.png"/><Relationship Id="rId2" Type="http://schemas.openxmlformats.org/officeDocument/2006/relationships/image" Target="../media/image63.png"/><Relationship Id="rId16" Type="http://schemas.openxmlformats.org/officeDocument/2006/relationships/image" Target="../media/image77.png"/><Relationship Id="rId20" Type="http://schemas.openxmlformats.org/officeDocument/2006/relationships/image" Target="../media/image81.png"/><Relationship Id="rId1" Type="http://schemas.openxmlformats.org/officeDocument/2006/relationships/slideLayout" Target="../slideLayouts/slideLayout6.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76.png"/><Relationship Id="rId10" Type="http://schemas.openxmlformats.org/officeDocument/2006/relationships/image" Target="../media/image71.png"/><Relationship Id="rId19" Type="http://schemas.openxmlformats.org/officeDocument/2006/relationships/image" Target="../media/image80.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 Id="rId22" Type="http://schemas.openxmlformats.org/officeDocument/2006/relationships/image" Target="../media/image83.png"/></Relationships>
</file>

<file path=ppt/slides/_rels/slide4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88.gif"/><Relationship Id="rId5" Type="http://schemas.openxmlformats.org/officeDocument/2006/relationships/image" Target="../media/image87.gif"/><Relationship Id="rId4" Type="http://schemas.openxmlformats.org/officeDocument/2006/relationships/image" Target="../media/image86.png"/></Relationships>
</file>

<file path=ppt/slides/_rels/slide44.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92.gif"/><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91.gif"/><Relationship Id="rId5" Type="http://schemas.openxmlformats.org/officeDocument/2006/relationships/image" Target="../media/image90.gif"/><Relationship Id="rId4" Type="http://schemas.openxmlformats.org/officeDocument/2006/relationships/image" Target="../media/image89.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11560" y="617372"/>
            <a:ext cx="8280920" cy="6124657"/>
          </a:xfrm>
          <a:prstGeom prst="rect">
            <a:avLst/>
          </a:prstGeom>
          <a:noFill/>
          <a:ln w="9525">
            <a:noFill/>
            <a:miter lim="800000"/>
            <a:headEnd/>
            <a:tailEnd/>
          </a:ln>
          <a:effectLst/>
        </p:spPr>
        <p:txBody>
          <a:bodyPr vert="horz" wrap="square" lIns="91440" tIns="304704" rIns="91440" bIns="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tab pos="457200" algn="l"/>
              </a:tabLst>
            </a:pP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Тема</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урока</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400" b="1" i="0" u="none" strike="noStrike" cap="none" normalizeH="0" baseline="0" dirty="0" smtClean="0">
                <a:ln>
                  <a:noFill/>
                </a:ln>
                <a:solidFill>
                  <a:srgbClr val="365F9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United Kingdom of Great Britain"</a:t>
            </a:r>
            <a:endParaRPr kumimoji="0" lang="ru-RU" sz="2400" b="1" i="0" u="none" strike="noStrike" cap="none" normalizeH="0" baseline="0" dirty="0" smtClean="0">
              <a:ln>
                <a:noFill/>
              </a:ln>
              <a:solidFill>
                <a:srgbClr val="365F9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Форма проведения: урок-игра</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Цели и задачи мероприятия:</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tab pos="457200" algn="l"/>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Закрепление страноведческих знаний, расширение кругозора.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tab pos="457200" algn="l"/>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Развитие интеллекта, познавательного интереса, творческой деятельности, умения работать в группах.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tab pos="457200" algn="l"/>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Развитие мышления, памяти, внимания.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Воспитание уважительного отношения к культуре другой страны</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142852"/>
            <a:ext cx="8572560" cy="714380"/>
          </a:xfrm>
        </p:spPr>
        <p:txBody>
          <a:bodyPr>
            <a:noAutofit/>
          </a:bodyPr>
          <a:lstStyle/>
          <a:p>
            <a:pPr algn="ctr"/>
            <a:r>
              <a:rPr lang="en-US" sz="2800" dirty="0" smtClean="0">
                <a:solidFill>
                  <a:schemeClr val="tx1"/>
                </a:solidFill>
              </a:rPr>
              <a:t>There are many lakes in Great Britain </a:t>
            </a:r>
            <a:r>
              <a:rPr lang="en-US" sz="2400" dirty="0" smtClean="0">
                <a:solidFill>
                  <a:schemeClr val="tx1"/>
                </a:solidFill>
              </a:rPr>
              <a:t>. </a:t>
            </a:r>
            <a:endParaRPr lang="ru-RU" sz="2400" dirty="0">
              <a:solidFill>
                <a:schemeClr val="tx1"/>
              </a:solidFill>
            </a:endParaRPr>
          </a:p>
        </p:txBody>
      </p:sp>
      <p:sp>
        <p:nvSpPr>
          <p:cNvPr id="3" name="Подзаголовок 2"/>
          <p:cNvSpPr>
            <a:spLocks noGrp="1"/>
          </p:cNvSpPr>
          <p:nvPr>
            <p:ph type="subTitle" idx="1"/>
          </p:nvPr>
        </p:nvSpPr>
        <p:spPr>
          <a:xfrm>
            <a:off x="8429652" y="1500174"/>
            <a:ext cx="139392" cy="4286280"/>
          </a:xfrm>
        </p:spPr>
        <p:txBody>
          <a:bodyPr>
            <a:normAutofit/>
          </a:bodyPr>
          <a:lstStyle/>
          <a:p>
            <a:endParaRPr lang="ru-RU" sz="2400" dirty="0">
              <a:effectLst>
                <a:outerShdw blurRad="38100" dist="38100" dir="2700000" algn="tl">
                  <a:srgbClr val="000000">
                    <a:alpha val="43137"/>
                  </a:srgbClr>
                </a:outerShdw>
              </a:effectLst>
            </a:endParaRPr>
          </a:p>
        </p:txBody>
      </p:sp>
      <p:pic>
        <p:nvPicPr>
          <p:cNvPr id="7" name="Рисунок 6" descr="озеро2.jpg"/>
          <p:cNvPicPr>
            <a:picLocks noChangeAspect="1"/>
          </p:cNvPicPr>
          <p:nvPr/>
        </p:nvPicPr>
        <p:blipFill>
          <a:blip r:embed="rId2" cstate="print"/>
          <a:stretch>
            <a:fillRect/>
          </a:stretch>
        </p:blipFill>
        <p:spPr>
          <a:xfrm>
            <a:off x="5357818" y="4000504"/>
            <a:ext cx="3418342" cy="2286016"/>
          </a:xfrm>
          <a:prstGeom prst="rect">
            <a:avLst/>
          </a:prstGeom>
        </p:spPr>
      </p:pic>
      <p:pic>
        <p:nvPicPr>
          <p:cNvPr id="8" name="Рисунок 7" descr="озеро3.jpg"/>
          <p:cNvPicPr>
            <a:picLocks noChangeAspect="1"/>
          </p:cNvPicPr>
          <p:nvPr/>
        </p:nvPicPr>
        <p:blipFill>
          <a:blip r:embed="rId3" cstate="print"/>
          <a:stretch>
            <a:fillRect/>
          </a:stretch>
        </p:blipFill>
        <p:spPr>
          <a:xfrm>
            <a:off x="357158" y="4000504"/>
            <a:ext cx="3905909" cy="2438403"/>
          </a:xfrm>
          <a:prstGeom prst="rect">
            <a:avLst/>
          </a:prstGeom>
        </p:spPr>
      </p:pic>
      <p:pic>
        <p:nvPicPr>
          <p:cNvPr id="9" name="Рисунок 8" descr="озеро5.jpg"/>
          <p:cNvPicPr>
            <a:picLocks noChangeAspect="1"/>
          </p:cNvPicPr>
          <p:nvPr/>
        </p:nvPicPr>
        <p:blipFill>
          <a:blip r:embed="rId4" cstate="print"/>
          <a:stretch>
            <a:fillRect/>
          </a:stretch>
        </p:blipFill>
        <p:spPr>
          <a:xfrm>
            <a:off x="4500562" y="928670"/>
            <a:ext cx="4440786" cy="2357454"/>
          </a:xfrm>
          <a:prstGeom prst="rect">
            <a:avLst/>
          </a:prstGeom>
        </p:spPr>
      </p:pic>
      <p:pic>
        <p:nvPicPr>
          <p:cNvPr id="13" name="Рисунок 12" descr="озеро4.jpg"/>
          <p:cNvPicPr>
            <a:picLocks noChangeAspect="1"/>
          </p:cNvPicPr>
          <p:nvPr/>
        </p:nvPicPr>
        <p:blipFill>
          <a:blip r:embed="rId5" cstate="print"/>
          <a:stretch>
            <a:fillRect/>
          </a:stretch>
        </p:blipFill>
        <p:spPr>
          <a:xfrm>
            <a:off x="357158" y="928670"/>
            <a:ext cx="3596360" cy="2695769"/>
          </a:xfrm>
          <a:prstGeom prst="rect">
            <a:avLst/>
          </a:prstGeom>
        </p:spPr>
      </p:pic>
      <p:pic>
        <p:nvPicPr>
          <p:cNvPr id="6" name="Рисунок 5" descr="озеро1.jpg"/>
          <p:cNvPicPr>
            <a:picLocks noChangeAspect="1"/>
          </p:cNvPicPr>
          <p:nvPr/>
        </p:nvPicPr>
        <p:blipFill>
          <a:blip r:embed="rId6" cstate="print"/>
          <a:stretch>
            <a:fillRect/>
          </a:stretch>
        </p:blipFill>
        <p:spPr>
          <a:xfrm>
            <a:off x="3286116" y="3286124"/>
            <a:ext cx="3066304" cy="229972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142852"/>
            <a:ext cx="8572560" cy="1143008"/>
          </a:xfrm>
        </p:spPr>
        <p:txBody>
          <a:bodyPr>
            <a:noAutofit/>
          </a:bodyPr>
          <a:lstStyle/>
          <a:p>
            <a:pPr algn="ctr"/>
            <a:r>
              <a:rPr lang="en-US" sz="2800" dirty="0" smtClean="0">
                <a:solidFill>
                  <a:schemeClr val="tx1"/>
                </a:solidFill>
              </a:rPr>
              <a:t>The weather in Great Britain is very changeable</a:t>
            </a:r>
            <a:r>
              <a:rPr lang="en-US" sz="2400" dirty="0" smtClean="0">
                <a:solidFill>
                  <a:schemeClr val="tx1"/>
                </a:solidFill>
              </a:rPr>
              <a:t>.</a:t>
            </a: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sp>
        <p:nvSpPr>
          <p:cNvPr id="3" name="Подзаголовок 2"/>
          <p:cNvSpPr>
            <a:spLocks noGrp="1"/>
          </p:cNvSpPr>
          <p:nvPr>
            <p:ph type="subTitle" idx="1"/>
          </p:nvPr>
        </p:nvSpPr>
        <p:spPr>
          <a:xfrm>
            <a:off x="6286512" y="1357298"/>
            <a:ext cx="2282532" cy="5000660"/>
          </a:xfrm>
        </p:spPr>
        <p:txBody>
          <a:bodyPr>
            <a:normAutofit/>
          </a:bodyPr>
          <a:lstStyle/>
          <a:p>
            <a:r>
              <a:rPr lang="en-US" sz="2400" dirty="0" smtClean="0">
                <a:effectLst>
                  <a:outerShdw blurRad="38100" dist="38100" dir="2700000" algn="tl">
                    <a:srgbClr val="000000">
                      <a:alpha val="43137"/>
                    </a:srgbClr>
                  </a:outerShdw>
                </a:effectLst>
              </a:rPr>
              <a:t>The English also say that they have three variants of weather: </a:t>
            </a:r>
          </a:p>
          <a:p>
            <a:r>
              <a:rPr lang="en-US" sz="2400" dirty="0" smtClean="0">
                <a:effectLst>
                  <a:outerShdw blurRad="38100" dist="38100" dir="2700000" algn="tl">
                    <a:srgbClr val="000000">
                      <a:alpha val="43137"/>
                    </a:srgbClr>
                  </a:outerShdw>
                </a:effectLst>
              </a:rPr>
              <a:t>when it rains in the morning, when it rains in the afternoon </a:t>
            </a:r>
          </a:p>
          <a:p>
            <a:r>
              <a:rPr lang="en-US" sz="2400" dirty="0" smtClean="0">
                <a:effectLst>
                  <a:outerShdw blurRad="38100" dist="38100" dir="2700000" algn="tl">
                    <a:srgbClr val="000000">
                      <a:alpha val="43137"/>
                    </a:srgbClr>
                  </a:outerShdw>
                </a:effectLst>
              </a:rPr>
              <a:t>or  when it rains all day long.</a:t>
            </a:r>
            <a:r>
              <a:rPr lang="ru-RU" sz="2400" dirty="0" smtClean="0">
                <a:effectLst>
                  <a:outerShdw blurRad="38100" dist="38100" dir="2700000" algn="tl">
                    <a:srgbClr val="000000">
                      <a:alpha val="43137"/>
                    </a:srgbClr>
                  </a:outerShdw>
                </a:effectLst>
              </a:rPr>
              <a:t/>
            </a:r>
            <a:br>
              <a:rPr lang="ru-RU" sz="2400" dirty="0" smtClean="0">
                <a:effectLst>
                  <a:outerShdw blurRad="38100" dist="38100" dir="2700000" algn="tl">
                    <a:srgbClr val="000000">
                      <a:alpha val="43137"/>
                    </a:srgbClr>
                  </a:outerShdw>
                </a:effectLst>
              </a:rPr>
            </a:br>
            <a:endParaRPr lang="ru-RU" sz="2400" dirty="0">
              <a:effectLst>
                <a:outerShdw blurRad="38100" dist="38100" dir="2700000" algn="tl">
                  <a:srgbClr val="000000">
                    <a:alpha val="43137"/>
                  </a:srgbClr>
                </a:outerShdw>
              </a:effectLst>
            </a:endParaRPr>
          </a:p>
        </p:txBody>
      </p:sp>
      <p:pic>
        <p:nvPicPr>
          <p:cNvPr id="10" name="Рисунок 9" descr="погода.jpg"/>
          <p:cNvPicPr>
            <a:picLocks noChangeAspect="1"/>
          </p:cNvPicPr>
          <p:nvPr/>
        </p:nvPicPr>
        <p:blipFill>
          <a:blip r:embed="rId2" cstate="print"/>
          <a:stretch>
            <a:fillRect/>
          </a:stretch>
        </p:blipFill>
        <p:spPr>
          <a:xfrm>
            <a:off x="357158" y="1000108"/>
            <a:ext cx="3950939" cy="2581280"/>
          </a:xfrm>
          <a:prstGeom prst="rect">
            <a:avLst/>
          </a:prstGeom>
        </p:spPr>
      </p:pic>
      <p:pic>
        <p:nvPicPr>
          <p:cNvPr id="11" name="Рисунок 10" descr="погода2.jpg"/>
          <p:cNvPicPr>
            <a:picLocks noChangeAspect="1"/>
          </p:cNvPicPr>
          <p:nvPr/>
        </p:nvPicPr>
        <p:blipFill>
          <a:blip r:embed="rId3" cstate="print"/>
          <a:stretch>
            <a:fillRect/>
          </a:stretch>
        </p:blipFill>
        <p:spPr>
          <a:xfrm>
            <a:off x="2857488" y="1928802"/>
            <a:ext cx="3467097" cy="2500310"/>
          </a:xfrm>
          <a:prstGeom prst="rect">
            <a:avLst/>
          </a:prstGeom>
        </p:spPr>
      </p:pic>
      <p:pic>
        <p:nvPicPr>
          <p:cNvPr id="12" name="Рисунок 11" descr="погода3.jpg"/>
          <p:cNvPicPr>
            <a:picLocks noChangeAspect="1"/>
          </p:cNvPicPr>
          <p:nvPr/>
        </p:nvPicPr>
        <p:blipFill>
          <a:blip r:embed="rId4" cstate="print"/>
          <a:stretch>
            <a:fillRect/>
          </a:stretch>
        </p:blipFill>
        <p:spPr>
          <a:xfrm>
            <a:off x="1285852" y="3857628"/>
            <a:ext cx="4101705" cy="256063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260648"/>
            <a:ext cx="8572560" cy="1143008"/>
          </a:xfrm>
        </p:spPr>
        <p:txBody>
          <a:bodyPr>
            <a:noAutofit/>
          </a:bodyPr>
          <a:lstStyle/>
          <a:p>
            <a:pPr algn="ctr"/>
            <a:r>
              <a:rPr lang="en-US" sz="2400" dirty="0" smtClean="0">
                <a:solidFill>
                  <a:schemeClr val="tx1"/>
                </a:solidFill>
              </a:rPr>
              <a:t>The capitals are: London in England , Edinburgh in Scotland , Cardiff in Wales and Belfast in Northern Ireland . </a:t>
            </a: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sp>
        <p:nvSpPr>
          <p:cNvPr id="3" name="Подзаголовок 2"/>
          <p:cNvSpPr>
            <a:spLocks noGrp="1"/>
          </p:cNvSpPr>
          <p:nvPr>
            <p:ph type="subTitle" idx="1"/>
          </p:nvPr>
        </p:nvSpPr>
        <p:spPr>
          <a:xfrm>
            <a:off x="6286512" y="1357298"/>
            <a:ext cx="2282532" cy="5000660"/>
          </a:xfrm>
        </p:spPr>
        <p:txBody>
          <a:bodyPr>
            <a:normAutofit/>
          </a:bodyPr>
          <a:lstStyle/>
          <a:p>
            <a:r>
              <a:rPr lang="ru-RU" sz="2400" dirty="0" smtClean="0">
                <a:effectLst>
                  <a:outerShdw blurRad="38100" dist="38100" dir="2700000" algn="tl">
                    <a:srgbClr val="000000">
                      <a:alpha val="43137"/>
                    </a:srgbClr>
                  </a:outerShdw>
                </a:effectLst>
              </a:rPr>
              <a:t/>
            </a:r>
            <a:br>
              <a:rPr lang="ru-RU" sz="2400" dirty="0" smtClean="0">
                <a:effectLst>
                  <a:outerShdw blurRad="38100" dist="38100" dir="2700000" algn="tl">
                    <a:srgbClr val="000000">
                      <a:alpha val="43137"/>
                    </a:srgbClr>
                  </a:outerShdw>
                </a:effectLst>
              </a:rPr>
            </a:br>
            <a:endParaRPr lang="ru-RU" sz="2400" dirty="0">
              <a:effectLst>
                <a:outerShdw blurRad="38100" dist="38100" dir="2700000" algn="tl">
                  <a:srgbClr val="000000">
                    <a:alpha val="43137"/>
                  </a:srgbClr>
                </a:outerShdw>
              </a:effectLst>
            </a:endParaRPr>
          </a:p>
        </p:txBody>
      </p:sp>
      <p:pic>
        <p:nvPicPr>
          <p:cNvPr id="10" name="Рисунок 9" descr="лондон столица.jpg"/>
          <p:cNvPicPr>
            <a:picLocks noChangeAspect="1"/>
          </p:cNvPicPr>
          <p:nvPr/>
        </p:nvPicPr>
        <p:blipFill>
          <a:blip r:embed="rId2" cstate="print"/>
          <a:stretch>
            <a:fillRect/>
          </a:stretch>
        </p:blipFill>
        <p:spPr>
          <a:xfrm>
            <a:off x="539552" y="1052736"/>
            <a:ext cx="3600400" cy="2700300"/>
          </a:xfrm>
          <a:prstGeom prst="rect">
            <a:avLst/>
          </a:prstGeom>
        </p:spPr>
      </p:pic>
      <p:pic>
        <p:nvPicPr>
          <p:cNvPr id="11" name="Рисунок 10" descr="эдинбург.jpg"/>
          <p:cNvPicPr>
            <a:picLocks noChangeAspect="1"/>
          </p:cNvPicPr>
          <p:nvPr/>
        </p:nvPicPr>
        <p:blipFill>
          <a:blip r:embed="rId3" cstate="print"/>
          <a:stretch>
            <a:fillRect/>
          </a:stretch>
        </p:blipFill>
        <p:spPr>
          <a:xfrm>
            <a:off x="4855860" y="980728"/>
            <a:ext cx="3747125" cy="2808312"/>
          </a:xfrm>
          <a:prstGeom prst="rect">
            <a:avLst/>
          </a:prstGeom>
        </p:spPr>
      </p:pic>
      <p:pic>
        <p:nvPicPr>
          <p:cNvPr id="12" name="Рисунок 11" descr="кардифф.jpg"/>
          <p:cNvPicPr>
            <a:picLocks noChangeAspect="1"/>
          </p:cNvPicPr>
          <p:nvPr/>
        </p:nvPicPr>
        <p:blipFill>
          <a:blip r:embed="rId4" cstate="print"/>
          <a:stretch>
            <a:fillRect/>
          </a:stretch>
        </p:blipFill>
        <p:spPr>
          <a:xfrm>
            <a:off x="323528" y="3861048"/>
            <a:ext cx="3960440" cy="2820978"/>
          </a:xfrm>
          <a:prstGeom prst="rect">
            <a:avLst/>
          </a:prstGeom>
        </p:spPr>
      </p:pic>
      <p:pic>
        <p:nvPicPr>
          <p:cNvPr id="15" name="Рисунок 14" descr="белфаст.jpg"/>
          <p:cNvPicPr>
            <a:picLocks noChangeAspect="1"/>
          </p:cNvPicPr>
          <p:nvPr/>
        </p:nvPicPr>
        <p:blipFill>
          <a:blip r:embed="rId5" cstate="print"/>
          <a:stretch>
            <a:fillRect/>
          </a:stretch>
        </p:blipFill>
        <p:spPr>
          <a:xfrm>
            <a:off x="4644008" y="3861048"/>
            <a:ext cx="4125466" cy="283255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692696"/>
            <a:ext cx="8572560" cy="2592288"/>
          </a:xfrm>
        </p:spPr>
        <p:txBody>
          <a:bodyPr>
            <a:noAutofit/>
          </a:bodyPr>
          <a:lstStyle/>
          <a:p>
            <a:pPr algn="ctr"/>
            <a:r>
              <a:rPr lang="en-US" sz="2800" dirty="0" smtClean="0">
                <a:solidFill>
                  <a:schemeClr val="tx1"/>
                </a:solidFill>
              </a:rPr>
              <a:t>Every country has its own national emblem. </a:t>
            </a:r>
            <a:r>
              <a:rPr lang="ru-RU" sz="2800" dirty="0" smtClean="0">
                <a:solidFill>
                  <a:schemeClr val="tx1"/>
                </a:solidFill>
              </a:rPr>
              <a:t/>
            </a:r>
            <a:br>
              <a:rPr lang="ru-RU" sz="2800" dirty="0" smtClean="0">
                <a:solidFill>
                  <a:schemeClr val="tx1"/>
                </a:solidFill>
              </a:rPr>
            </a:br>
            <a:r>
              <a:rPr lang="en-US" sz="2800" dirty="0" smtClean="0">
                <a:solidFill>
                  <a:schemeClr val="tx1"/>
                </a:solidFill>
              </a:rPr>
              <a:t>The red rose is the national emblem of England</a:t>
            </a:r>
            <a:r>
              <a:rPr lang="ru-RU" sz="2800" dirty="0" smtClean="0">
                <a:solidFill>
                  <a:schemeClr val="tx1"/>
                </a:solidFill>
              </a:rPr>
              <a:t>.</a:t>
            </a:r>
            <a:br>
              <a:rPr lang="ru-RU" sz="2800" dirty="0" smtClean="0">
                <a:solidFill>
                  <a:schemeClr val="tx1"/>
                </a:solidFill>
              </a:rPr>
            </a:br>
            <a:r>
              <a:rPr lang="en-US" sz="2800" dirty="0" smtClean="0">
                <a:solidFill>
                  <a:schemeClr val="tx1"/>
                </a:solidFill>
              </a:rPr>
              <a:t> The thistle is the national emblem of Scotland</a:t>
            </a:r>
            <a:r>
              <a:rPr lang="ru-RU" sz="2800" dirty="0" smtClean="0">
                <a:solidFill>
                  <a:schemeClr val="tx1"/>
                </a:solidFill>
              </a:rPr>
              <a:t>.</a:t>
            </a:r>
            <a:br>
              <a:rPr lang="ru-RU" sz="2800" dirty="0" smtClean="0">
                <a:solidFill>
                  <a:schemeClr val="tx1"/>
                </a:solidFill>
              </a:rPr>
            </a:br>
            <a:r>
              <a:rPr lang="en-US" sz="2800" dirty="0" smtClean="0">
                <a:solidFill>
                  <a:schemeClr val="tx1"/>
                </a:solidFill>
              </a:rPr>
              <a:t>The daffodil is the national  emblem of Wales</a:t>
            </a:r>
            <a:r>
              <a:rPr lang="ru-RU" sz="2800" dirty="0" smtClean="0">
                <a:solidFill>
                  <a:schemeClr val="tx1"/>
                </a:solidFill>
              </a:rPr>
              <a:t>.</a:t>
            </a:r>
            <a:r>
              <a:rPr lang="en-US" sz="2800" dirty="0" smtClean="0">
                <a:solidFill>
                  <a:schemeClr val="tx1"/>
                </a:solidFill>
              </a:rPr>
              <a:t> </a:t>
            </a:r>
            <a:r>
              <a:rPr lang="ru-RU" sz="2800" dirty="0" smtClean="0">
                <a:solidFill>
                  <a:schemeClr val="tx1"/>
                </a:solidFill>
              </a:rPr>
              <a:t/>
            </a:r>
            <a:br>
              <a:rPr lang="ru-RU" sz="2800" dirty="0" smtClean="0">
                <a:solidFill>
                  <a:schemeClr val="tx1"/>
                </a:solidFill>
              </a:rPr>
            </a:br>
            <a:r>
              <a:rPr lang="en-US" sz="2800" dirty="0" smtClean="0">
                <a:solidFill>
                  <a:schemeClr val="tx1"/>
                </a:solidFill>
              </a:rPr>
              <a:t>The shamrock  is the emblem of Ireland</a:t>
            </a:r>
            <a:r>
              <a:rPr lang="ru-RU" sz="2800" dirty="0" smtClean="0">
                <a:solidFill>
                  <a:schemeClr val="tx1"/>
                </a:solidFill>
              </a:rPr>
              <a:t>.</a:t>
            </a:r>
            <a:r>
              <a:rPr lang="ru-RU" sz="2800" dirty="0" smtClean="0"/>
              <a:t/>
            </a:r>
            <a:br>
              <a:rPr lang="ru-RU" sz="2800" dirty="0" smtClean="0"/>
            </a:b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sp>
        <p:nvSpPr>
          <p:cNvPr id="3" name="Подзаголовок 2"/>
          <p:cNvSpPr>
            <a:spLocks noGrp="1"/>
          </p:cNvSpPr>
          <p:nvPr>
            <p:ph type="subTitle" idx="1"/>
          </p:nvPr>
        </p:nvSpPr>
        <p:spPr>
          <a:xfrm>
            <a:off x="6286512" y="1357298"/>
            <a:ext cx="2282532" cy="5000660"/>
          </a:xfrm>
        </p:spPr>
        <p:txBody>
          <a:bodyPr>
            <a:normAutofit/>
          </a:bodyPr>
          <a:lstStyle/>
          <a:p>
            <a:r>
              <a:rPr lang="ru-RU" sz="2400" dirty="0" smtClean="0">
                <a:effectLst>
                  <a:outerShdw blurRad="38100" dist="38100" dir="2700000" algn="tl">
                    <a:srgbClr val="000000">
                      <a:alpha val="43137"/>
                    </a:srgbClr>
                  </a:outerShdw>
                </a:effectLst>
              </a:rPr>
              <a:t/>
            </a:r>
            <a:br>
              <a:rPr lang="ru-RU" sz="2400" dirty="0" smtClean="0">
                <a:effectLst>
                  <a:outerShdw blurRad="38100" dist="38100" dir="2700000" algn="tl">
                    <a:srgbClr val="000000">
                      <a:alpha val="43137"/>
                    </a:srgbClr>
                  </a:outerShdw>
                </a:effectLst>
              </a:rPr>
            </a:br>
            <a:endParaRPr lang="ru-RU" sz="2400" dirty="0">
              <a:effectLst>
                <a:outerShdw blurRad="38100" dist="38100" dir="2700000" algn="tl">
                  <a:srgbClr val="000000">
                    <a:alpha val="43137"/>
                  </a:srgbClr>
                </a:outerShdw>
              </a:effectLst>
            </a:endParaRPr>
          </a:p>
        </p:txBody>
      </p:sp>
      <p:pic>
        <p:nvPicPr>
          <p:cNvPr id="8" name="Рисунок 7" descr="эмб англии.png"/>
          <p:cNvPicPr>
            <a:picLocks noChangeAspect="1"/>
          </p:cNvPicPr>
          <p:nvPr/>
        </p:nvPicPr>
        <p:blipFill>
          <a:blip r:embed="rId2" cstate="print"/>
          <a:stretch>
            <a:fillRect/>
          </a:stretch>
        </p:blipFill>
        <p:spPr>
          <a:xfrm>
            <a:off x="4139952" y="2636912"/>
            <a:ext cx="2525266" cy="2803045"/>
          </a:xfrm>
          <a:prstGeom prst="rect">
            <a:avLst/>
          </a:prstGeom>
        </p:spPr>
      </p:pic>
      <p:pic>
        <p:nvPicPr>
          <p:cNvPr id="9" name="Рисунок 8" descr="эмб шот2.png"/>
          <p:cNvPicPr>
            <a:picLocks noChangeAspect="1"/>
          </p:cNvPicPr>
          <p:nvPr/>
        </p:nvPicPr>
        <p:blipFill>
          <a:blip r:embed="rId3" cstate="print"/>
          <a:stretch>
            <a:fillRect/>
          </a:stretch>
        </p:blipFill>
        <p:spPr>
          <a:xfrm>
            <a:off x="323528" y="2924944"/>
            <a:ext cx="1962937" cy="2500558"/>
          </a:xfrm>
          <a:prstGeom prst="rect">
            <a:avLst/>
          </a:prstGeom>
        </p:spPr>
      </p:pic>
      <p:pic>
        <p:nvPicPr>
          <p:cNvPr id="13" name="Рисунок 12" descr="эмб уэльса.jpg"/>
          <p:cNvPicPr>
            <a:picLocks noChangeAspect="1"/>
          </p:cNvPicPr>
          <p:nvPr/>
        </p:nvPicPr>
        <p:blipFill>
          <a:blip r:embed="rId4" cstate="print"/>
          <a:stretch>
            <a:fillRect/>
          </a:stretch>
        </p:blipFill>
        <p:spPr>
          <a:xfrm>
            <a:off x="2051720" y="4944126"/>
            <a:ext cx="2551832" cy="1913874"/>
          </a:xfrm>
          <a:prstGeom prst="rect">
            <a:avLst/>
          </a:prstGeom>
        </p:spPr>
      </p:pic>
      <p:pic>
        <p:nvPicPr>
          <p:cNvPr id="16" name="Рисунок 15" descr="эмб ирландии.jpg"/>
          <p:cNvPicPr>
            <a:picLocks noChangeAspect="1"/>
          </p:cNvPicPr>
          <p:nvPr/>
        </p:nvPicPr>
        <p:blipFill>
          <a:blip r:embed="rId5" cstate="print"/>
          <a:stretch>
            <a:fillRect/>
          </a:stretch>
        </p:blipFill>
        <p:spPr>
          <a:xfrm>
            <a:off x="6444208" y="4353374"/>
            <a:ext cx="2304256" cy="250462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844824"/>
            <a:ext cx="8572560" cy="720080"/>
          </a:xfrm>
        </p:spPr>
        <p:txBody>
          <a:bodyPr>
            <a:noAutofit/>
          </a:bodyPr>
          <a:lstStyle/>
          <a:p>
            <a:pPr algn="ctr"/>
            <a:r>
              <a:rPr lang="en-US" sz="2800" dirty="0" smtClean="0">
                <a:solidFill>
                  <a:schemeClr val="tx1"/>
                </a:solidFill>
              </a:rPr>
              <a:t>The flag of the UK is known as the Union </a:t>
            </a:r>
            <a:r>
              <a:rPr lang="en-US" sz="2800" dirty="0" err="1" smtClean="0">
                <a:solidFill>
                  <a:schemeClr val="tx1"/>
                </a:solidFill>
              </a:rPr>
              <a:t>Jack.The</a:t>
            </a:r>
            <a:r>
              <a:rPr lang="en-US" sz="2800" dirty="0" smtClean="0">
                <a:solidFill>
                  <a:schemeClr val="tx1"/>
                </a:solidFill>
              </a:rPr>
              <a:t> flag is made up of 3 crosses  </a:t>
            </a:r>
            <a:r>
              <a:rPr lang="ru-RU" sz="2800" dirty="0" err="1" smtClean="0">
                <a:solidFill>
                  <a:schemeClr val="tx1"/>
                </a:solidFill>
              </a:rPr>
              <a:t>on</a:t>
            </a:r>
            <a:r>
              <a:rPr lang="ru-RU" sz="2800" dirty="0" smtClean="0">
                <a:solidFill>
                  <a:schemeClr val="tx1"/>
                </a:solidFill>
              </a:rPr>
              <a:t> </a:t>
            </a:r>
            <a:r>
              <a:rPr lang="ru-RU" sz="2800" dirty="0" err="1" smtClean="0">
                <a:solidFill>
                  <a:schemeClr val="tx1"/>
                </a:solidFill>
              </a:rPr>
              <a:t>the</a:t>
            </a:r>
            <a:r>
              <a:rPr lang="ru-RU" sz="2800" dirty="0" smtClean="0">
                <a:solidFill>
                  <a:schemeClr val="tx1"/>
                </a:solidFill>
              </a:rPr>
              <a:t> </a:t>
            </a:r>
            <a:r>
              <a:rPr lang="ru-RU" sz="2800" dirty="0" err="1" smtClean="0">
                <a:solidFill>
                  <a:schemeClr val="tx1"/>
                </a:solidFill>
              </a:rPr>
              <a:t>blue</a:t>
            </a:r>
            <a:r>
              <a:rPr lang="ru-RU" sz="2800" dirty="0" smtClean="0">
                <a:solidFill>
                  <a:schemeClr val="tx1"/>
                </a:solidFill>
              </a:rPr>
              <a:t> </a:t>
            </a:r>
            <a:r>
              <a:rPr lang="ru-RU" sz="2800" dirty="0" err="1" smtClean="0">
                <a:solidFill>
                  <a:schemeClr val="tx1"/>
                </a:solidFill>
              </a:rPr>
              <a:t>background</a:t>
            </a:r>
            <a:r>
              <a:rPr lang="ru-RU" sz="2800" dirty="0" smtClean="0">
                <a:solidFill>
                  <a:schemeClr val="tx1"/>
                </a:solidFill>
              </a:rPr>
              <a:t>.</a:t>
            </a:r>
            <a:r>
              <a:rPr lang="ru-RU" sz="2800" dirty="0" smtClean="0">
                <a:solidFill>
                  <a:schemeClr val="tx1"/>
                </a:solidFill>
                <a:effectLst>
                  <a:outerShdw blurRad="38100" dist="38100" dir="2700000" algn="tl">
                    <a:srgbClr val="000000">
                      <a:alpha val="43137"/>
                    </a:srgbClr>
                  </a:outerShdw>
                </a:effectLst>
              </a:rPr>
              <a:t/>
            </a:r>
            <a:br>
              <a:rPr lang="ru-RU" sz="2800" dirty="0" smtClean="0">
                <a:solidFill>
                  <a:schemeClr val="tx1"/>
                </a:solidFill>
                <a:effectLst>
                  <a:outerShdw blurRad="38100" dist="38100" dir="2700000" algn="tl">
                    <a:srgbClr val="000000">
                      <a:alpha val="43137"/>
                    </a:srgbClr>
                  </a:outerShdw>
                </a:effectLst>
              </a:rPr>
            </a:br>
            <a:r>
              <a:rPr lang="ru-RU" sz="2400" dirty="0" smtClean="0"/>
              <a:t/>
            </a:r>
            <a:br>
              <a:rPr lang="ru-RU" sz="2400" dirty="0" smtClean="0"/>
            </a:b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sp>
        <p:nvSpPr>
          <p:cNvPr id="3" name="Подзаголовок 2"/>
          <p:cNvSpPr>
            <a:spLocks noGrp="1"/>
          </p:cNvSpPr>
          <p:nvPr>
            <p:ph type="subTitle" idx="1"/>
          </p:nvPr>
        </p:nvSpPr>
        <p:spPr>
          <a:xfrm>
            <a:off x="6286512" y="1357298"/>
            <a:ext cx="2282532" cy="5000660"/>
          </a:xfrm>
        </p:spPr>
        <p:txBody>
          <a:bodyPr>
            <a:normAutofit/>
          </a:bodyPr>
          <a:lstStyle/>
          <a:p>
            <a:r>
              <a:rPr lang="ru-RU" sz="2400" dirty="0" smtClean="0">
                <a:effectLst>
                  <a:outerShdw blurRad="38100" dist="38100" dir="2700000" algn="tl">
                    <a:srgbClr val="000000">
                      <a:alpha val="43137"/>
                    </a:srgbClr>
                  </a:outerShdw>
                </a:effectLst>
              </a:rPr>
              <a:t/>
            </a:r>
            <a:br>
              <a:rPr lang="ru-RU" sz="2400" dirty="0" smtClean="0">
                <a:effectLst>
                  <a:outerShdw blurRad="38100" dist="38100" dir="2700000" algn="tl">
                    <a:srgbClr val="000000">
                      <a:alpha val="43137"/>
                    </a:srgbClr>
                  </a:outerShdw>
                </a:effectLst>
              </a:rPr>
            </a:br>
            <a:r>
              <a:rPr lang="ru-RU" sz="2400" dirty="0" smtClean="0"/>
              <a:t>.</a:t>
            </a:r>
            <a:endParaRPr lang="ru-RU" sz="2400" dirty="0">
              <a:effectLst>
                <a:outerShdw blurRad="38100" dist="38100" dir="2700000" algn="tl">
                  <a:srgbClr val="000000">
                    <a:alpha val="43137"/>
                  </a:srgbClr>
                </a:outerShdw>
              </a:effectLst>
            </a:endParaRPr>
          </a:p>
        </p:txBody>
      </p:sp>
      <p:pic>
        <p:nvPicPr>
          <p:cNvPr id="10" name="Рисунок 9" descr="флаг B.jpg"/>
          <p:cNvPicPr>
            <a:picLocks noChangeAspect="1"/>
          </p:cNvPicPr>
          <p:nvPr/>
        </p:nvPicPr>
        <p:blipFill>
          <a:blip r:embed="rId2" cstate="print"/>
          <a:stretch>
            <a:fillRect/>
          </a:stretch>
        </p:blipFill>
        <p:spPr>
          <a:xfrm>
            <a:off x="1259632" y="1831918"/>
            <a:ext cx="7272808" cy="438257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88640"/>
            <a:ext cx="8572560" cy="1512168"/>
          </a:xfrm>
        </p:spPr>
        <p:txBody>
          <a:bodyPr>
            <a:noAutofit/>
          </a:bodyPr>
          <a:lstStyle/>
          <a:p>
            <a:pPr algn="ctr"/>
            <a:r>
              <a:rPr lang="en-US" sz="2800" dirty="0" smtClean="0">
                <a:solidFill>
                  <a:schemeClr val="tx1"/>
                </a:solidFill>
              </a:rPr>
              <a:t>The national anthem is «God Save the Queen» </a:t>
            </a:r>
            <a:r>
              <a:rPr lang="ru-RU" sz="2800" dirty="0" smtClean="0"/>
              <a:t/>
            </a:r>
            <a:br>
              <a:rPr lang="ru-RU" sz="2800" dirty="0" smtClean="0"/>
            </a:b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sp>
        <p:nvSpPr>
          <p:cNvPr id="3" name="Подзаголовок 2"/>
          <p:cNvSpPr>
            <a:spLocks noGrp="1"/>
          </p:cNvSpPr>
          <p:nvPr>
            <p:ph type="subTitle" idx="1"/>
          </p:nvPr>
        </p:nvSpPr>
        <p:spPr>
          <a:xfrm>
            <a:off x="3563888" y="593304"/>
            <a:ext cx="2282532" cy="6264696"/>
          </a:xfrm>
        </p:spPr>
        <p:txBody>
          <a:bodyPr>
            <a:normAutofit/>
          </a:bodyPr>
          <a:lstStyle/>
          <a:p>
            <a:pPr algn="ctr"/>
            <a:r>
              <a:rPr lang="ru-RU" sz="2400" dirty="0" smtClean="0">
                <a:effectLst>
                  <a:outerShdw blurRad="38100" dist="38100" dir="2700000" algn="tl">
                    <a:srgbClr val="000000">
                      <a:alpha val="43137"/>
                    </a:srgbClr>
                  </a:outerShdw>
                </a:effectLst>
              </a:rPr>
              <a:t/>
            </a:r>
            <a:br>
              <a:rPr lang="ru-RU" sz="2400" dirty="0" smtClean="0">
                <a:effectLst>
                  <a:outerShdw blurRad="38100" dist="38100" dir="2700000" algn="tl">
                    <a:srgbClr val="000000">
                      <a:alpha val="43137"/>
                    </a:srgbClr>
                  </a:outerShdw>
                </a:effectLst>
              </a:rPr>
            </a:br>
            <a:endParaRPr lang="ru-RU" sz="2400" dirty="0">
              <a:effectLst>
                <a:outerShdw blurRad="38100" dist="38100" dir="2700000" algn="tl">
                  <a:srgbClr val="000000">
                    <a:alpha val="43137"/>
                  </a:srgbClr>
                </a:outerShdw>
              </a:effectLst>
            </a:endParaRPr>
          </a:p>
        </p:txBody>
      </p:sp>
      <p:pic>
        <p:nvPicPr>
          <p:cNvPr id="5" name="Рисунок 4" descr="гимн.jpg"/>
          <p:cNvPicPr>
            <a:picLocks noChangeAspect="1"/>
          </p:cNvPicPr>
          <p:nvPr/>
        </p:nvPicPr>
        <p:blipFill>
          <a:blip r:embed="rId2" cstate="print"/>
          <a:stretch>
            <a:fillRect/>
          </a:stretch>
        </p:blipFill>
        <p:spPr>
          <a:xfrm>
            <a:off x="3144677" y="2780928"/>
            <a:ext cx="5999323" cy="4077072"/>
          </a:xfrm>
          <a:prstGeom prst="rect">
            <a:avLst/>
          </a:prstGeom>
        </p:spPr>
      </p:pic>
      <p:pic>
        <p:nvPicPr>
          <p:cNvPr id="6" name="Рисунок 5" descr="флаг для гимна.jpg"/>
          <p:cNvPicPr>
            <a:picLocks noChangeAspect="1"/>
          </p:cNvPicPr>
          <p:nvPr/>
        </p:nvPicPr>
        <p:blipFill>
          <a:blip r:embed="rId3" cstate="print"/>
          <a:stretch>
            <a:fillRect/>
          </a:stretch>
        </p:blipFill>
        <p:spPr>
          <a:xfrm>
            <a:off x="0" y="1196752"/>
            <a:ext cx="3141712" cy="196357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052736"/>
            <a:ext cx="8572560" cy="1143008"/>
          </a:xfrm>
        </p:spPr>
        <p:txBody>
          <a:bodyPr>
            <a:noAutofit/>
          </a:bodyPr>
          <a:lstStyle/>
          <a:p>
            <a:pPr algn="ctr"/>
            <a:r>
              <a:rPr lang="en-US" sz="2400" dirty="0" smtClean="0">
                <a:solidFill>
                  <a:schemeClr val="tx1"/>
                </a:solidFill>
              </a:rPr>
              <a:t>The population of the UK is over </a:t>
            </a:r>
            <a:r>
              <a:rPr lang="ru-RU" sz="2400" dirty="0" smtClean="0">
                <a:solidFill>
                  <a:schemeClr val="tx1"/>
                </a:solidFill>
              </a:rPr>
              <a:t>62													</a:t>
            </a:r>
            <a:r>
              <a:rPr lang="en-US" sz="2400" dirty="0" smtClean="0">
                <a:solidFill>
                  <a:schemeClr val="tx1"/>
                </a:solidFill>
              </a:rPr>
              <a:t/>
            </a:r>
            <a:br>
              <a:rPr lang="en-US" sz="2400" dirty="0" smtClean="0">
                <a:solidFill>
                  <a:schemeClr val="tx1"/>
                </a:solidFill>
              </a:rPr>
            </a:br>
            <a:r>
              <a:rPr lang="en-US" sz="2400" dirty="0" smtClean="0">
                <a:solidFill>
                  <a:schemeClr val="tx1"/>
                </a:solidFill>
              </a:rPr>
              <a:t> The population of the UK is about 62mln people. The UK is inhabited by the English, the Scots, the Welsh and the Irish who constitute the British nation. </a:t>
            </a:r>
            <a:r>
              <a:rPr lang="ru-RU" sz="2400" dirty="0" smtClean="0"/>
              <a:t/>
            </a:r>
            <a:br>
              <a:rPr lang="ru-RU" sz="2400" dirty="0" smtClean="0"/>
            </a:b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sp>
        <p:nvSpPr>
          <p:cNvPr id="3" name="Подзаголовок 2"/>
          <p:cNvSpPr>
            <a:spLocks noGrp="1"/>
          </p:cNvSpPr>
          <p:nvPr>
            <p:ph type="subTitle" idx="1"/>
          </p:nvPr>
        </p:nvSpPr>
        <p:spPr>
          <a:xfrm>
            <a:off x="5076056" y="0"/>
            <a:ext cx="3672408" cy="1772816"/>
          </a:xfrm>
        </p:spPr>
        <p:txBody>
          <a:bodyPr>
            <a:normAutofit/>
          </a:bodyPr>
          <a:lstStyle/>
          <a:p>
            <a:pPr algn="ctr"/>
            <a:r>
              <a:rPr lang="ru-RU" sz="2400" dirty="0" smtClean="0">
                <a:effectLst>
                  <a:outerShdw blurRad="38100" dist="38100" dir="2700000" algn="tl">
                    <a:srgbClr val="000000">
                      <a:alpha val="43137"/>
                    </a:srgbClr>
                  </a:outerShdw>
                </a:effectLst>
              </a:rPr>
              <a:t/>
            </a:r>
            <a:br>
              <a:rPr lang="ru-RU" sz="2400" dirty="0" smtClean="0">
                <a:effectLst>
                  <a:outerShdw blurRad="38100" dist="38100" dir="2700000" algn="tl">
                    <a:srgbClr val="000000">
                      <a:alpha val="43137"/>
                    </a:srgbClr>
                  </a:outerShdw>
                </a:effectLst>
              </a:rPr>
            </a:br>
            <a:r>
              <a:rPr lang="en-US" sz="2000" dirty="0" smtClean="0"/>
              <a:t/>
            </a:r>
            <a:br>
              <a:rPr lang="en-US" sz="2000" dirty="0" smtClean="0"/>
            </a:br>
            <a:endParaRPr lang="ru-RU" sz="2000" b="1" dirty="0" smtClean="0"/>
          </a:p>
          <a:p>
            <a:pPr algn="ctr"/>
            <a:endParaRPr lang="ru-RU" sz="2400" dirty="0">
              <a:effectLst>
                <a:outerShdw blurRad="38100" dist="38100" dir="2700000" algn="tl">
                  <a:srgbClr val="000000">
                    <a:alpha val="43137"/>
                  </a:srgbClr>
                </a:outerShdw>
              </a:effectLst>
            </a:endParaRPr>
          </a:p>
        </p:txBody>
      </p:sp>
      <p:pic>
        <p:nvPicPr>
          <p:cNvPr id="7" name="Рисунок 6" descr="ирландцы.jpg"/>
          <p:cNvPicPr>
            <a:picLocks noChangeAspect="1"/>
          </p:cNvPicPr>
          <p:nvPr/>
        </p:nvPicPr>
        <p:blipFill>
          <a:blip r:embed="rId2" cstate="print"/>
          <a:stretch>
            <a:fillRect/>
          </a:stretch>
        </p:blipFill>
        <p:spPr>
          <a:xfrm>
            <a:off x="4716016" y="4077072"/>
            <a:ext cx="3789895" cy="2592288"/>
          </a:xfrm>
          <a:prstGeom prst="rect">
            <a:avLst/>
          </a:prstGeom>
        </p:spPr>
      </p:pic>
      <p:pic>
        <p:nvPicPr>
          <p:cNvPr id="8" name="Рисунок 7" descr="уэльсцы.jpg"/>
          <p:cNvPicPr>
            <a:picLocks noChangeAspect="1"/>
          </p:cNvPicPr>
          <p:nvPr/>
        </p:nvPicPr>
        <p:blipFill>
          <a:blip r:embed="rId3" cstate="print"/>
          <a:stretch>
            <a:fillRect/>
          </a:stretch>
        </p:blipFill>
        <p:spPr>
          <a:xfrm>
            <a:off x="755576" y="4077072"/>
            <a:ext cx="3780419" cy="2592288"/>
          </a:xfrm>
          <a:prstGeom prst="rect">
            <a:avLst/>
          </a:prstGeom>
        </p:spPr>
      </p:pic>
      <p:pic>
        <p:nvPicPr>
          <p:cNvPr id="9" name="Рисунок 8" descr="шотландцы.jpg"/>
          <p:cNvPicPr>
            <a:picLocks noChangeAspect="1"/>
          </p:cNvPicPr>
          <p:nvPr/>
        </p:nvPicPr>
        <p:blipFill>
          <a:blip r:embed="rId4" cstate="print"/>
          <a:stretch>
            <a:fillRect/>
          </a:stretch>
        </p:blipFill>
        <p:spPr>
          <a:xfrm>
            <a:off x="4716016" y="1412776"/>
            <a:ext cx="3816424" cy="2588238"/>
          </a:xfrm>
          <a:prstGeom prst="rect">
            <a:avLst/>
          </a:prstGeom>
        </p:spPr>
      </p:pic>
      <p:pic>
        <p:nvPicPr>
          <p:cNvPr id="10" name="Рисунок 9" descr="англичане.jpg"/>
          <p:cNvPicPr>
            <a:picLocks noChangeAspect="1"/>
          </p:cNvPicPr>
          <p:nvPr/>
        </p:nvPicPr>
        <p:blipFill>
          <a:blip r:embed="rId5" cstate="print"/>
          <a:stretch>
            <a:fillRect/>
          </a:stretch>
        </p:blipFill>
        <p:spPr>
          <a:xfrm>
            <a:off x="755576" y="1412777"/>
            <a:ext cx="3744416" cy="259228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484784"/>
            <a:ext cx="8572560" cy="1143008"/>
          </a:xfrm>
        </p:spPr>
        <p:txBody>
          <a:bodyPr>
            <a:noAutofit/>
          </a:bodyPr>
          <a:lstStyle/>
          <a:p>
            <a:pPr algn="ctr"/>
            <a:r>
              <a:rPr lang="en-US" sz="2400" dirty="0" smtClean="0">
                <a:solidFill>
                  <a:schemeClr val="tx1"/>
                </a:solidFill>
              </a:rPr>
              <a:t>The UK is a constitutional monarchy. In law, the Head of State is the Queen, but in practice, the Queen reigns, but does not rule. The country is ruled by the elected government with the Prime Minister at the head. The British Parliament consists of two chambers: the House of Lords and the House of Commons. </a:t>
            </a:r>
            <a:r>
              <a:rPr lang="ru-RU" sz="2400" dirty="0" smtClean="0"/>
              <a:t/>
            </a:r>
            <a:br>
              <a:rPr lang="ru-RU" sz="2400" dirty="0" smtClean="0"/>
            </a:b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sp>
        <p:nvSpPr>
          <p:cNvPr id="3" name="Подзаголовок 2"/>
          <p:cNvSpPr>
            <a:spLocks noGrp="1"/>
          </p:cNvSpPr>
          <p:nvPr>
            <p:ph type="subTitle" idx="1"/>
          </p:nvPr>
        </p:nvSpPr>
        <p:spPr>
          <a:xfrm>
            <a:off x="3563888" y="593304"/>
            <a:ext cx="2282532" cy="6264696"/>
          </a:xfrm>
        </p:spPr>
        <p:txBody>
          <a:bodyPr>
            <a:normAutofit/>
          </a:bodyPr>
          <a:lstStyle/>
          <a:p>
            <a:pPr algn="ctr"/>
            <a:r>
              <a:rPr lang="ru-RU" sz="2400" dirty="0" smtClean="0">
                <a:effectLst>
                  <a:outerShdw blurRad="38100" dist="38100" dir="2700000" algn="tl">
                    <a:srgbClr val="000000">
                      <a:alpha val="43137"/>
                    </a:srgbClr>
                  </a:outerShdw>
                </a:effectLst>
              </a:rPr>
              <a:t/>
            </a:r>
            <a:br>
              <a:rPr lang="ru-RU" sz="2400" dirty="0" smtClean="0">
                <a:effectLst>
                  <a:outerShdw blurRad="38100" dist="38100" dir="2700000" algn="tl">
                    <a:srgbClr val="000000">
                      <a:alpha val="43137"/>
                    </a:srgbClr>
                  </a:outerShdw>
                </a:effectLst>
              </a:rPr>
            </a:br>
            <a:r>
              <a:rPr lang="en-US" sz="2000" dirty="0" smtClean="0"/>
              <a:t/>
            </a:r>
            <a:br>
              <a:rPr lang="en-US" sz="2000" dirty="0" smtClean="0"/>
            </a:br>
            <a:endParaRPr lang="ru-RU" sz="2000" b="1" dirty="0" smtClean="0"/>
          </a:p>
          <a:p>
            <a:pPr algn="ctr"/>
            <a:endParaRPr lang="ru-RU" sz="2400" dirty="0">
              <a:effectLst>
                <a:outerShdw blurRad="38100" dist="38100" dir="2700000" algn="tl">
                  <a:srgbClr val="000000">
                    <a:alpha val="43137"/>
                  </a:srgbClr>
                </a:outerShdw>
              </a:effectLst>
            </a:endParaRPr>
          </a:p>
        </p:txBody>
      </p:sp>
      <p:pic>
        <p:nvPicPr>
          <p:cNvPr id="4" name="Рисунок 3" descr="королева.jpg"/>
          <p:cNvPicPr>
            <a:picLocks noChangeAspect="1"/>
          </p:cNvPicPr>
          <p:nvPr/>
        </p:nvPicPr>
        <p:blipFill>
          <a:blip r:embed="rId2" cstate="print"/>
          <a:stretch>
            <a:fillRect/>
          </a:stretch>
        </p:blipFill>
        <p:spPr>
          <a:xfrm>
            <a:off x="3214678" y="1928802"/>
            <a:ext cx="2857520" cy="2103135"/>
          </a:xfrm>
          <a:prstGeom prst="rect">
            <a:avLst/>
          </a:prstGeom>
        </p:spPr>
      </p:pic>
      <p:pic>
        <p:nvPicPr>
          <p:cNvPr id="5" name="Рисунок 4" descr="монархия.jpg"/>
          <p:cNvPicPr>
            <a:picLocks noChangeAspect="1"/>
          </p:cNvPicPr>
          <p:nvPr/>
        </p:nvPicPr>
        <p:blipFill>
          <a:blip r:embed="rId3" cstate="print"/>
          <a:stretch>
            <a:fillRect/>
          </a:stretch>
        </p:blipFill>
        <p:spPr>
          <a:xfrm>
            <a:off x="214282" y="1928802"/>
            <a:ext cx="2930078" cy="2071702"/>
          </a:xfrm>
          <a:prstGeom prst="rect">
            <a:avLst/>
          </a:prstGeom>
        </p:spPr>
      </p:pic>
      <p:pic>
        <p:nvPicPr>
          <p:cNvPr id="6" name="Рисунок 5" descr="парламент.jpg"/>
          <p:cNvPicPr>
            <a:picLocks noChangeAspect="1"/>
          </p:cNvPicPr>
          <p:nvPr/>
        </p:nvPicPr>
        <p:blipFill>
          <a:blip r:embed="rId4" cstate="print"/>
          <a:stretch>
            <a:fillRect/>
          </a:stretch>
        </p:blipFill>
        <p:spPr>
          <a:xfrm>
            <a:off x="1357290" y="4143380"/>
            <a:ext cx="3238523" cy="2428892"/>
          </a:xfrm>
          <a:prstGeom prst="rect">
            <a:avLst/>
          </a:prstGeom>
        </p:spPr>
      </p:pic>
      <p:pic>
        <p:nvPicPr>
          <p:cNvPr id="7" name="Рисунок 6" descr="парлам2.gif"/>
          <p:cNvPicPr>
            <a:picLocks noChangeAspect="1"/>
          </p:cNvPicPr>
          <p:nvPr/>
        </p:nvPicPr>
        <p:blipFill>
          <a:blip r:embed="rId5" cstate="print"/>
          <a:stretch>
            <a:fillRect/>
          </a:stretch>
        </p:blipFill>
        <p:spPr>
          <a:xfrm>
            <a:off x="4714876" y="4143380"/>
            <a:ext cx="3143272" cy="2428892"/>
          </a:xfrm>
          <a:prstGeom prst="rect">
            <a:avLst/>
          </a:prstGeom>
        </p:spPr>
      </p:pic>
      <p:pic>
        <p:nvPicPr>
          <p:cNvPr id="8" name="Рисунок 7" descr="парлам3.jpg"/>
          <p:cNvPicPr>
            <a:picLocks noChangeAspect="1"/>
          </p:cNvPicPr>
          <p:nvPr/>
        </p:nvPicPr>
        <p:blipFill>
          <a:blip r:embed="rId6" cstate="print"/>
          <a:stretch>
            <a:fillRect/>
          </a:stretch>
        </p:blipFill>
        <p:spPr>
          <a:xfrm>
            <a:off x="6215074" y="1928802"/>
            <a:ext cx="2714644" cy="210437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704088"/>
            <a:ext cx="8712968" cy="1143000"/>
          </a:xfrm>
        </p:spPr>
        <p:txBody>
          <a:bodyPr>
            <a:noAutofit/>
          </a:bodyPr>
          <a:lstStyle/>
          <a:p>
            <a:r>
              <a:rPr lang="en-US" sz="4000" dirty="0" smtClean="0"/>
              <a:t>    </a:t>
            </a:r>
            <a:r>
              <a:rPr lang="cs-CZ" sz="4000" dirty="0" smtClean="0">
                <a:solidFill>
                  <a:schemeClr val="tx1"/>
                </a:solidFill>
              </a:rPr>
              <a:t>London – the city of traditions and </a:t>
            </a:r>
            <a:r>
              <a:rPr lang="en-US" sz="4000" dirty="0" smtClean="0">
                <a:solidFill>
                  <a:schemeClr val="tx1"/>
                </a:solidFill>
              </a:rPr>
              <a:t>   </a:t>
            </a:r>
            <a:r>
              <a:rPr lang="cs-CZ" sz="4000" dirty="0" smtClean="0">
                <a:solidFill>
                  <a:schemeClr val="tx1"/>
                </a:solidFill>
              </a:rPr>
              <a:t>exciting places</a:t>
            </a:r>
            <a:endParaRPr lang="ru-RU" sz="4000" dirty="0">
              <a:solidFill>
                <a:schemeClr val="tx1"/>
              </a:solidFill>
            </a:endParaRPr>
          </a:p>
        </p:txBody>
      </p:sp>
      <p:pic>
        <p:nvPicPr>
          <p:cNvPr id="3" name="Picture 5" descr="red_bus"/>
          <p:cNvPicPr>
            <a:picLocks noChangeAspect="1" noChangeArrowheads="1"/>
          </p:cNvPicPr>
          <p:nvPr/>
        </p:nvPicPr>
        <p:blipFill>
          <a:blip r:embed="rId2" cstate="print"/>
          <a:srcRect/>
          <a:stretch>
            <a:fillRect/>
          </a:stretch>
        </p:blipFill>
        <p:spPr>
          <a:xfrm>
            <a:off x="179512" y="2060848"/>
            <a:ext cx="8784976" cy="4536802"/>
          </a:xfrm>
          <a:prstGeom prst="rect">
            <a:avLst/>
          </a:prstGeom>
          <a:noFill/>
        </p:spPr>
      </p:pic>
      <p:sp>
        <p:nvSpPr>
          <p:cNvPr id="4" name="Прямоугольник 3"/>
          <p:cNvSpPr/>
          <p:nvPr/>
        </p:nvSpPr>
        <p:spPr>
          <a:xfrm>
            <a:off x="179512" y="1988841"/>
            <a:ext cx="8568952" cy="523220"/>
          </a:xfrm>
          <a:prstGeom prst="rect">
            <a:avLst/>
          </a:prstGeom>
        </p:spPr>
        <p:txBody>
          <a:bodyPr wrap="square">
            <a:spAutoFit/>
          </a:bodyPr>
          <a:lstStyle/>
          <a:p>
            <a:pPr>
              <a:defRPr/>
            </a:pPr>
            <a:r>
              <a:rPr lang="cs-CZ" sz="2800" dirty="0" smtClean="0">
                <a:solidFill>
                  <a:schemeClr val="bg1"/>
                </a:solidFill>
              </a:rPr>
              <a:t>Red double-deckers – traditionaly means of transport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305800" cy="1080120"/>
          </a:xfrm>
        </p:spPr>
        <p:txBody>
          <a:bodyPr/>
          <a:lstStyle/>
          <a:p>
            <a:r>
              <a:rPr lang="en-US" dirty="0" smtClean="0">
                <a:solidFill>
                  <a:schemeClr val="tx1"/>
                </a:solidFill>
              </a:rPr>
              <a:t>The Houses of Parliament</a:t>
            </a:r>
            <a:endParaRPr lang="ru-RU" dirty="0">
              <a:solidFill>
                <a:schemeClr val="tx1"/>
              </a:solidFill>
            </a:endParaRPr>
          </a:p>
        </p:txBody>
      </p:sp>
      <p:pic>
        <p:nvPicPr>
          <p:cNvPr id="4" name="Picture 5" descr="houses-of-parliament"/>
          <p:cNvPicPr>
            <a:picLocks noChangeAspect="1" noChangeArrowheads="1"/>
          </p:cNvPicPr>
          <p:nvPr/>
        </p:nvPicPr>
        <p:blipFill>
          <a:blip r:embed="rId2" cstate="print"/>
          <a:srcRect/>
          <a:stretch>
            <a:fillRect/>
          </a:stretch>
        </p:blipFill>
        <p:spPr>
          <a:xfrm>
            <a:off x="0" y="1340768"/>
            <a:ext cx="9144000" cy="551723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11560" y="617372"/>
            <a:ext cx="8280920" cy="6124657"/>
          </a:xfrm>
          <a:prstGeom prst="rect">
            <a:avLst/>
          </a:prstGeom>
          <a:noFill/>
          <a:ln w="9525">
            <a:noFill/>
            <a:miter lim="800000"/>
            <a:headEnd/>
            <a:tailEnd/>
          </a:ln>
          <a:effectLst/>
        </p:spPr>
        <p:txBody>
          <a:bodyPr vert="horz" wrap="square" lIns="91440" tIns="304704" rIns="91440" bIns="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tab pos="457200" algn="l"/>
              </a:tabLst>
            </a:pP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Тема</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урока</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400" b="1" i="0" u="none" strike="noStrike" cap="none" normalizeH="0" baseline="0" dirty="0" smtClean="0">
                <a:ln>
                  <a:noFill/>
                </a:ln>
                <a:solidFill>
                  <a:srgbClr val="365F9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United Kingdom of Great Britain"</a:t>
            </a:r>
            <a:endParaRPr kumimoji="0" lang="ru-RU" sz="2400" b="1" i="0" u="none" strike="noStrike" cap="none" normalizeH="0" baseline="0" dirty="0" smtClean="0">
              <a:ln>
                <a:noFill/>
              </a:ln>
              <a:solidFill>
                <a:srgbClr val="365F9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Форма проведения: урок-игра</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Цели и задачи мероприятия:</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tab pos="457200" algn="l"/>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Закрепление страноведческих знаний, расширение кругозора.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tab pos="457200" algn="l"/>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Развитие интеллекта, познавательного интереса, творческой деятельности, умения работать в группах.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tab pos="457200" algn="l"/>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Развитие мышления, памяти, внимания.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Воспитание уважительного отношения к культуре другой страны</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5" descr="Big-Ben-at-Dusk,-London,-England"/>
          <p:cNvPicPr>
            <a:picLocks noChangeAspect="1" noChangeArrowheads="1"/>
          </p:cNvPicPr>
          <p:nvPr/>
        </p:nvPicPr>
        <p:blipFill>
          <a:blip r:embed="rId2" cstate="print"/>
          <a:srcRect/>
          <a:stretch>
            <a:fillRect/>
          </a:stretch>
        </p:blipFill>
        <p:spPr>
          <a:xfrm>
            <a:off x="0" y="0"/>
            <a:ext cx="9144000" cy="6858000"/>
          </a:xfrm>
          <a:prstGeom prst="rect">
            <a:avLst/>
          </a:prstGeom>
          <a:noFill/>
        </p:spPr>
      </p:pic>
      <p:sp>
        <p:nvSpPr>
          <p:cNvPr id="4" name="Прямоугольник 3"/>
          <p:cNvSpPr/>
          <p:nvPr/>
        </p:nvSpPr>
        <p:spPr>
          <a:xfrm>
            <a:off x="683568" y="476672"/>
            <a:ext cx="7488832" cy="707886"/>
          </a:xfrm>
          <a:prstGeom prst="rect">
            <a:avLst/>
          </a:prstGeom>
        </p:spPr>
        <p:txBody>
          <a:bodyPr wrap="square">
            <a:spAutoFit/>
          </a:bodyPr>
          <a:lstStyle/>
          <a:p>
            <a:r>
              <a:rPr lang="cs-CZ" sz="4000" dirty="0" smtClean="0">
                <a:solidFill>
                  <a:schemeClr val="bg1"/>
                </a:solidFill>
              </a:rPr>
              <a:t>Big Ben – Symbol of London</a:t>
            </a:r>
            <a:endParaRPr lang="ru-RU" sz="40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5" descr="1665007-L"/>
          <p:cNvPicPr>
            <a:picLocks noChangeAspect="1" noChangeArrowheads="1"/>
          </p:cNvPicPr>
          <p:nvPr/>
        </p:nvPicPr>
        <p:blipFill>
          <a:blip r:embed="rId2" cstate="print"/>
          <a:srcRect/>
          <a:stretch>
            <a:fillRect/>
          </a:stretch>
        </p:blipFill>
        <p:spPr>
          <a:xfrm>
            <a:off x="0" y="0"/>
            <a:ext cx="9144000" cy="6858000"/>
          </a:xfrm>
          <a:prstGeom prst="rect">
            <a:avLst/>
          </a:prstGeom>
          <a:noFill/>
        </p:spPr>
      </p:pic>
      <p:sp>
        <p:nvSpPr>
          <p:cNvPr id="4" name="Прямоугольник 3"/>
          <p:cNvSpPr/>
          <p:nvPr/>
        </p:nvSpPr>
        <p:spPr>
          <a:xfrm>
            <a:off x="395536" y="476672"/>
            <a:ext cx="8280920" cy="1323439"/>
          </a:xfrm>
          <a:prstGeom prst="rect">
            <a:avLst/>
          </a:prstGeom>
        </p:spPr>
        <p:txBody>
          <a:bodyPr wrap="square">
            <a:spAutoFit/>
          </a:bodyPr>
          <a:lstStyle/>
          <a:p>
            <a:r>
              <a:rPr lang="cs-CZ" sz="4000" dirty="0" smtClean="0">
                <a:solidFill>
                  <a:schemeClr val="bg1"/>
                </a:solidFill>
              </a:rPr>
              <a:t>St. Paul´s Cathedral – One of the largest cathedrals in the world</a:t>
            </a:r>
            <a:endParaRPr lang="ru-RU" sz="4000"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5" descr="tower_bridge"/>
          <p:cNvPicPr>
            <a:picLocks noChangeAspect="1" noChangeArrowheads="1"/>
          </p:cNvPicPr>
          <p:nvPr/>
        </p:nvPicPr>
        <p:blipFill>
          <a:blip r:embed="rId2" cstate="print"/>
          <a:srcRect/>
          <a:stretch>
            <a:fillRect/>
          </a:stretch>
        </p:blipFill>
        <p:spPr>
          <a:xfrm>
            <a:off x="0" y="0"/>
            <a:ext cx="9144000" cy="6858000"/>
          </a:xfrm>
          <a:prstGeom prst="rect">
            <a:avLst/>
          </a:prstGeom>
          <a:noFill/>
        </p:spPr>
      </p:pic>
      <p:sp>
        <p:nvSpPr>
          <p:cNvPr id="4" name="Прямоугольник 3"/>
          <p:cNvSpPr/>
          <p:nvPr/>
        </p:nvSpPr>
        <p:spPr>
          <a:xfrm>
            <a:off x="539552" y="620689"/>
            <a:ext cx="7992888" cy="1323439"/>
          </a:xfrm>
          <a:prstGeom prst="rect">
            <a:avLst/>
          </a:prstGeom>
        </p:spPr>
        <p:txBody>
          <a:bodyPr wrap="square">
            <a:spAutoFit/>
          </a:bodyPr>
          <a:lstStyle/>
          <a:p>
            <a:r>
              <a:rPr lang="cs-CZ" sz="4000" dirty="0" smtClean="0">
                <a:solidFill>
                  <a:schemeClr val="bg1"/>
                </a:solidFill>
              </a:rPr>
              <a:t>The Tower Bridge – beautiful monument above Thames</a:t>
            </a:r>
            <a:endParaRPr lang="ru-RU" sz="400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305800" cy="1080120"/>
          </a:xfrm>
        </p:spPr>
        <p:txBody>
          <a:bodyPr/>
          <a:lstStyle/>
          <a:p>
            <a:pPr algn="ctr"/>
            <a:r>
              <a:rPr lang="en-US" dirty="0" smtClean="0">
                <a:solidFill>
                  <a:schemeClr val="tx1"/>
                </a:solidFill>
              </a:rPr>
              <a:t>Trafalgar Square</a:t>
            </a:r>
            <a:endParaRPr lang="ru-RU" dirty="0">
              <a:solidFill>
                <a:schemeClr val="tx1"/>
              </a:solidFill>
            </a:endParaRPr>
          </a:p>
        </p:txBody>
      </p:sp>
      <p:sp>
        <p:nvSpPr>
          <p:cNvPr id="4" name="Прямоугольник 3"/>
          <p:cNvSpPr/>
          <p:nvPr/>
        </p:nvSpPr>
        <p:spPr>
          <a:xfrm>
            <a:off x="2627784" y="1628800"/>
            <a:ext cx="3888432" cy="1323439"/>
          </a:xfrm>
          <a:prstGeom prst="rect">
            <a:avLst/>
          </a:prstGeom>
        </p:spPr>
        <p:txBody>
          <a:bodyPr wrap="square">
            <a:spAutoFit/>
          </a:bodyPr>
          <a:lstStyle/>
          <a:p>
            <a:r>
              <a:rPr lang="cs-CZ" sz="4000" dirty="0" smtClean="0">
                <a:solidFill>
                  <a:schemeClr val="bg1"/>
                </a:solidFill>
              </a:rPr>
              <a:t>Tr</a:t>
            </a:r>
            <a:r>
              <a:rPr lang="en-US" sz="4000" dirty="0" smtClean="0">
                <a:solidFill>
                  <a:schemeClr val="bg1"/>
                </a:solidFill>
              </a:rPr>
              <a:t>TT</a:t>
            </a:r>
            <a:r>
              <a:rPr lang="cs-CZ" sz="4000" dirty="0" smtClean="0">
                <a:solidFill>
                  <a:schemeClr val="bg1"/>
                </a:solidFill>
              </a:rPr>
              <a:t>afalgar Square</a:t>
            </a:r>
            <a:endParaRPr lang="ru-RU" sz="4000" dirty="0">
              <a:solidFill>
                <a:schemeClr val="bg1"/>
              </a:solidFill>
            </a:endParaRPr>
          </a:p>
        </p:txBody>
      </p:sp>
      <p:pic>
        <p:nvPicPr>
          <p:cNvPr id="1026" name="Picture 2" descr="Trafal-garskaya-ploshhad-"/>
          <p:cNvPicPr>
            <a:picLocks noChangeAspect="1" noChangeArrowheads="1"/>
          </p:cNvPicPr>
          <p:nvPr/>
        </p:nvPicPr>
        <p:blipFill>
          <a:blip r:embed="rId2" cstate="print"/>
          <a:srcRect/>
          <a:stretch>
            <a:fillRect/>
          </a:stretch>
        </p:blipFill>
        <p:spPr bwMode="auto">
          <a:xfrm>
            <a:off x="0" y="1340769"/>
            <a:ext cx="9144000" cy="5517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9" descr="british_museum_face"/>
          <p:cNvPicPr>
            <a:picLocks noChangeAspect="1" noChangeArrowheads="1"/>
          </p:cNvPicPr>
          <p:nvPr/>
        </p:nvPicPr>
        <p:blipFill>
          <a:blip r:embed="rId2" cstate="print"/>
          <a:srcRect/>
          <a:stretch>
            <a:fillRect/>
          </a:stretch>
        </p:blipFill>
        <p:spPr>
          <a:xfrm>
            <a:off x="0" y="0"/>
            <a:ext cx="9145588" cy="6858000"/>
          </a:xfrm>
          <a:prstGeom prst="rect">
            <a:avLst/>
          </a:prstGeom>
        </p:spPr>
      </p:pic>
      <p:sp>
        <p:nvSpPr>
          <p:cNvPr id="4" name="Прямоугольник 3"/>
          <p:cNvSpPr/>
          <p:nvPr/>
        </p:nvSpPr>
        <p:spPr>
          <a:xfrm>
            <a:off x="395536" y="836712"/>
            <a:ext cx="8208912" cy="1323439"/>
          </a:xfrm>
          <a:prstGeom prst="rect">
            <a:avLst/>
          </a:prstGeom>
        </p:spPr>
        <p:txBody>
          <a:bodyPr wrap="square">
            <a:spAutoFit/>
          </a:bodyPr>
          <a:lstStyle/>
          <a:p>
            <a:r>
              <a:rPr lang="cs-CZ" sz="4000" dirty="0" smtClean="0">
                <a:solidFill>
                  <a:schemeClr val="accent1"/>
                </a:solidFill>
              </a:rPr>
              <a:t>The British Museum – The largest museum in the world</a:t>
            </a:r>
            <a:endParaRPr lang="ru-RU" sz="4000" dirty="0">
              <a:solidFill>
                <a:schemeClr val="accent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5" descr="Buckingham"/>
          <p:cNvPicPr>
            <a:picLocks noChangeAspect="1" noChangeArrowheads="1"/>
          </p:cNvPicPr>
          <p:nvPr/>
        </p:nvPicPr>
        <p:blipFill>
          <a:blip r:embed="rId2" cstate="print"/>
          <a:srcRect/>
          <a:stretch>
            <a:fillRect/>
          </a:stretch>
        </p:blipFill>
        <p:spPr>
          <a:xfrm>
            <a:off x="0" y="0"/>
            <a:ext cx="9144000" cy="6858000"/>
          </a:xfrm>
          <a:prstGeom prst="rect">
            <a:avLst/>
          </a:prstGeom>
          <a:noFill/>
        </p:spPr>
      </p:pic>
      <p:sp>
        <p:nvSpPr>
          <p:cNvPr id="4" name="Прямоугольник 3"/>
          <p:cNvSpPr/>
          <p:nvPr/>
        </p:nvSpPr>
        <p:spPr>
          <a:xfrm>
            <a:off x="467544" y="476672"/>
            <a:ext cx="8064896" cy="1323439"/>
          </a:xfrm>
          <a:prstGeom prst="rect">
            <a:avLst/>
          </a:prstGeom>
        </p:spPr>
        <p:txBody>
          <a:bodyPr wrap="square">
            <a:spAutoFit/>
          </a:bodyPr>
          <a:lstStyle/>
          <a:p>
            <a:r>
              <a:rPr lang="cs-CZ" sz="4000" dirty="0" smtClean="0"/>
              <a:t>Buckingham Palace – The Queen´s residence</a:t>
            </a:r>
            <a:endParaRPr lang="ru-RU" sz="4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5" descr="piccadilly_circus"/>
          <p:cNvPicPr>
            <a:picLocks noChangeAspect="1" noChangeArrowheads="1"/>
          </p:cNvPicPr>
          <p:nvPr/>
        </p:nvPicPr>
        <p:blipFill>
          <a:blip r:embed="rId2" cstate="print"/>
          <a:srcRect/>
          <a:stretch>
            <a:fillRect/>
          </a:stretch>
        </p:blipFill>
        <p:spPr>
          <a:xfrm>
            <a:off x="0" y="0"/>
            <a:ext cx="9144000" cy="6858000"/>
          </a:xfrm>
          <a:prstGeom prst="rect">
            <a:avLst/>
          </a:prstGeom>
          <a:noFill/>
        </p:spPr>
      </p:pic>
      <p:sp>
        <p:nvSpPr>
          <p:cNvPr id="4" name="Прямоугольник 3"/>
          <p:cNvSpPr/>
          <p:nvPr/>
        </p:nvSpPr>
        <p:spPr>
          <a:xfrm>
            <a:off x="179512" y="5301208"/>
            <a:ext cx="8712968" cy="1323439"/>
          </a:xfrm>
          <a:prstGeom prst="rect">
            <a:avLst/>
          </a:prstGeom>
        </p:spPr>
        <p:txBody>
          <a:bodyPr wrap="square">
            <a:spAutoFit/>
          </a:bodyPr>
          <a:lstStyle/>
          <a:p>
            <a:r>
              <a:rPr lang="cs-CZ" sz="4000" dirty="0" smtClean="0">
                <a:solidFill>
                  <a:schemeClr val="bg1"/>
                </a:solidFill>
              </a:rPr>
              <a:t>Piccadilly Circus – One of the most famous shopping centres </a:t>
            </a:r>
            <a:endParaRPr lang="ru-RU" sz="4000"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5" descr="RoyalAlbertHall"/>
          <p:cNvPicPr>
            <a:picLocks noChangeAspect="1" noChangeArrowheads="1"/>
          </p:cNvPicPr>
          <p:nvPr/>
        </p:nvPicPr>
        <p:blipFill>
          <a:blip r:embed="rId2" cstate="print"/>
          <a:srcRect/>
          <a:stretch>
            <a:fillRect/>
          </a:stretch>
        </p:blipFill>
        <p:spPr>
          <a:xfrm>
            <a:off x="0" y="0"/>
            <a:ext cx="9144000" cy="6858000"/>
          </a:xfrm>
          <a:prstGeom prst="rect">
            <a:avLst/>
          </a:prstGeom>
          <a:noFill/>
        </p:spPr>
      </p:pic>
      <p:sp>
        <p:nvSpPr>
          <p:cNvPr id="4" name="Прямоугольник 3"/>
          <p:cNvSpPr/>
          <p:nvPr/>
        </p:nvSpPr>
        <p:spPr>
          <a:xfrm>
            <a:off x="395536" y="620688"/>
            <a:ext cx="8352928" cy="1323439"/>
          </a:xfrm>
          <a:prstGeom prst="rect">
            <a:avLst/>
          </a:prstGeom>
        </p:spPr>
        <p:txBody>
          <a:bodyPr wrap="square">
            <a:spAutoFit/>
          </a:bodyPr>
          <a:lstStyle/>
          <a:p>
            <a:r>
              <a:rPr lang="cs-CZ" sz="4000" dirty="0" smtClean="0">
                <a:solidFill>
                  <a:schemeClr val="bg1"/>
                </a:solidFill>
              </a:rPr>
              <a:t>Royal Albert Hall – Place for the best musicians</a:t>
            </a:r>
            <a:endParaRPr lang="ru-RU" sz="4000"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92696"/>
            <a:ext cx="8640960" cy="1080120"/>
          </a:xfrm>
        </p:spPr>
        <p:txBody>
          <a:bodyPr/>
          <a:lstStyle/>
          <a:p>
            <a:r>
              <a:rPr lang="en-US" sz="4400" dirty="0" smtClean="0">
                <a:solidFill>
                  <a:schemeClr val="tx1"/>
                </a:solidFill>
              </a:rPr>
              <a:t>Welcome to our game “The UK”</a:t>
            </a:r>
            <a:endParaRPr lang="ru-RU" sz="4400" dirty="0">
              <a:solidFill>
                <a:schemeClr val="tx1"/>
              </a:solidFill>
            </a:endParaRPr>
          </a:p>
        </p:txBody>
      </p:sp>
      <p:sp>
        <p:nvSpPr>
          <p:cNvPr id="4" name="Текст 3"/>
          <p:cNvSpPr>
            <a:spLocks noGrp="1"/>
          </p:cNvSpPr>
          <p:nvPr>
            <p:ph type="body" idx="1"/>
          </p:nvPr>
        </p:nvSpPr>
        <p:spPr/>
        <p:txBody>
          <a:bodyPr/>
          <a:lstStyle/>
          <a:p>
            <a:r>
              <a:rPr lang="en-US" sz="5400" b="1" dirty="0" smtClean="0"/>
              <a:t>I</a:t>
            </a:r>
            <a:r>
              <a:rPr lang="ru-RU" sz="5400" b="1" dirty="0" smtClean="0"/>
              <a:t> </a:t>
            </a:r>
            <a:r>
              <a:rPr lang="en-US" sz="5400" b="1" dirty="0" smtClean="0"/>
              <a:t>contest</a:t>
            </a:r>
            <a:r>
              <a:rPr lang="ru-RU" sz="5400" b="1" dirty="0" smtClean="0"/>
              <a:t> “</a:t>
            </a:r>
            <a:r>
              <a:rPr lang="en-US" sz="5400" b="1" dirty="0" smtClean="0"/>
              <a:t>Brainstorm</a:t>
            </a:r>
            <a:r>
              <a:rPr lang="ru-RU" sz="5400" b="1" dirty="0" smtClean="0"/>
              <a:t>”.</a:t>
            </a:r>
            <a:endParaRPr lang="ru-RU" sz="5400" dirty="0" smtClean="0"/>
          </a:p>
          <a:p>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What river runs through London?</a:t>
            </a:r>
            <a:endParaRPr lang="ru-RU" dirty="0"/>
          </a:p>
        </p:txBody>
      </p:sp>
      <p:sp>
        <p:nvSpPr>
          <p:cNvPr id="3" name="Текст 2"/>
          <p:cNvSpPr>
            <a:spLocks noGrp="1"/>
          </p:cNvSpPr>
          <p:nvPr>
            <p:ph type="body" idx="1"/>
          </p:nvPr>
        </p:nvSpPr>
        <p:spPr>
          <a:xfrm>
            <a:off x="530352" y="2704664"/>
            <a:ext cx="7772400" cy="2164496"/>
          </a:xfrm>
        </p:spPr>
        <p:txBody>
          <a:bodyPr>
            <a:normAutofit/>
          </a:bodyPr>
          <a:lstStyle/>
          <a:p>
            <a:pPr marL="742950" indent="-742950">
              <a:buAutoNum type="alphaLcParenR"/>
            </a:pPr>
            <a:r>
              <a:rPr lang="en-US" sz="3600" dirty="0" smtClean="0"/>
              <a:t>the Thames</a:t>
            </a:r>
            <a:r>
              <a:rPr lang="en-US" sz="3600" b="1" dirty="0" smtClean="0"/>
              <a:t>      </a:t>
            </a:r>
          </a:p>
          <a:p>
            <a:pPr marL="742950" indent="-742950">
              <a:buAutoNum type="alphaLcParenR"/>
            </a:pPr>
            <a:r>
              <a:rPr lang="en-US" sz="3600" b="1" dirty="0" smtClean="0"/>
              <a:t> </a:t>
            </a:r>
            <a:r>
              <a:rPr lang="en-US" sz="3600" dirty="0" smtClean="0"/>
              <a:t>b) the Volga    </a:t>
            </a:r>
          </a:p>
          <a:p>
            <a:pPr marL="742950" indent="-742950">
              <a:buAutoNum type="alphaLcParenR"/>
            </a:pPr>
            <a:r>
              <a:rPr lang="en-US" sz="3600" dirty="0" smtClean="0"/>
              <a:t> </a:t>
            </a:r>
            <a:r>
              <a:rPr lang="ru-RU" sz="3600" dirty="0" smtClean="0"/>
              <a:t>с</a:t>
            </a:r>
            <a:r>
              <a:rPr lang="en-US" sz="3600" dirty="0" smtClean="0"/>
              <a:t>) the Mississippi </a:t>
            </a:r>
            <a:endParaRPr lang="ru-RU" sz="3600" dirty="0" smtClean="0"/>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323528" y="1825389"/>
            <a:ext cx="849694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pPr>
            <a:r>
              <a:rPr lang="ru-RU" sz="2400" b="1" dirty="0" smtClean="0">
                <a:latin typeface="Times New Roman" pitchFamily="18" charset="0"/>
                <a:cs typeface="Times New Roman" pitchFamily="18" charset="0"/>
              </a:rPr>
              <a:t>Ход урока-</a:t>
            </a:r>
            <a:endParaRPr lang="ru-RU" sz="2400" dirty="0" smtClean="0">
              <a:latin typeface="Times New Roman" pitchFamily="18" charset="0"/>
              <a:cs typeface="Times New Roman" pitchFamily="18" charset="0"/>
            </a:endParaRPr>
          </a:p>
          <a:p>
            <a:pPr lvl="0">
              <a:lnSpc>
                <a:spcPct val="150000"/>
              </a:lnSpc>
            </a:pPr>
            <a:r>
              <a:rPr lang="ru-RU" sz="2400" b="1" dirty="0" smtClean="0">
                <a:latin typeface="Times New Roman" pitchFamily="18" charset="0"/>
                <a:cs typeface="Times New Roman" pitchFamily="18" charset="0"/>
              </a:rPr>
              <a:t>Организационный момент. Речевая разминка. </a:t>
            </a:r>
            <a:endParaRPr lang="ru-RU" sz="2400" dirty="0" smtClean="0">
              <a:latin typeface="Times New Roman" pitchFamily="18" charset="0"/>
              <a:cs typeface="Times New Roman" pitchFamily="18" charset="0"/>
            </a:endParaRPr>
          </a:p>
          <a:p>
            <a:pPr>
              <a:lnSpc>
                <a:spcPct val="150000"/>
              </a:lnSpc>
            </a:pP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Good morning, students! </a:t>
            </a:r>
            <a:r>
              <a:rPr lang="en-US" sz="2400" dirty="0" smtClean="0">
                <a:latin typeface="Times New Roman" pitchFamily="18" charset="0"/>
                <a:cs typeface="Times New Roman" pitchFamily="18" charset="0"/>
              </a:rPr>
              <a:t>Today </a:t>
            </a:r>
            <a:r>
              <a:rPr lang="en-US" sz="2400" dirty="0" smtClean="0">
                <a:latin typeface="Times New Roman" pitchFamily="18" charset="0"/>
                <a:cs typeface="Times New Roman" pitchFamily="18" charset="0"/>
              </a:rPr>
              <a:t>we’ll practice our English talking about the UK, its culture and traditions. </a:t>
            </a:r>
            <a:endParaRPr lang="ru-RU" sz="2400" dirty="0" smtClean="0">
              <a:latin typeface="Times New Roman" pitchFamily="18" charset="0"/>
              <a:cs typeface="Times New Roman" pitchFamily="18" charset="0"/>
            </a:endParaRPr>
          </a:p>
          <a:p>
            <a:pPr>
              <a:lnSpc>
                <a:spcPct val="150000"/>
              </a:lnSpc>
            </a:pPr>
            <a:r>
              <a:rPr lang="en-US" sz="2400" dirty="0" smtClean="0">
                <a:latin typeface="Times New Roman" pitchFamily="18" charset="0"/>
                <a:cs typeface="Times New Roman" pitchFamily="18" charset="0"/>
              </a:rPr>
              <a:t>I’ll divide you </a:t>
            </a:r>
            <a:r>
              <a:rPr lang="en-US" sz="2400" dirty="0" smtClean="0">
                <a:latin typeface="Times New Roman" pitchFamily="18" charset="0"/>
                <a:cs typeface="Times New Roman" pitchFamily="18" charset="0"/>
              </a:rPr>
              <a:t>into </a:t>
            </a:r>
            <a:r>
              <a:rPr lang="en-US" sz="2400" dirty="0" smtClean="0">
                <a:latin typeface="Times New Roman" pitchFamily="18" charset="0"/>
                <a:cs typeface="Times New Roman" pitchFamily="18" charset="0"/>
              </a:rPr>
              <a:t>two  teams  </a:t>
            </a:r>
            <a:r>
              <a:rPr lang="en-US" sz="2400" dirty="0" smtClean="0">
                <a:latin typeface="Times New Roman" pitchFamily="18" charset="0"/>
                <a:cs typeface="Times New Roman" pitchFamily="18" charset="0"/>
              </a:rPr>
              <a:t>a</a:t>
            </a:r>
            <a:r>
              <a:rPr lang="en-US" sz="2400" dirty="0" smtClean="0">
                <a:latin typeface="Times New Roman" pitchFamily="18" charset="0"/>
                <a:cs typeface="Times New Roman" pitchFamily="18" charset="0"/>
              </a:rPr>
              <a:t>nd </a:t>
            </a:r>
            <a:r>
              <a:rPr lang="en-US" sz="2400" dirty="0" smtClean="0">
                <a:latin typeface="Times New Roman" pitchFamily="18" charset="0"/>
                <a:cs typeface="Times New Roman" pitchFamily="18" charset="0"/>
              </a:rPr>
              <a:t>w</a:t>
            </a:r>
            <a:r>
              <a:rPr lang="en-US" sz="2400" dirty="0" smtClean="0">
                <a:latin typeface="Times New Roman" pitchFamily="18" charset="0"/>
                <a:cs typeface="Times New Roman" pitchFamily="18" charset="0"/>
              </a:rPr>
              <a:t>e’ll </a:t>
            </a:r>
            <a:r>
              <a:rPr lang="en-US" sz="2400" dirty="0" smtClean="0">
                <a:latin typeface="Times New Roman" pitchFamily="18" charset="0"/>
                <a:cs typeface="Times New Roman" pitchFamily="18" charset="0"/>
              </a:rPr>
              <a:t>play a </a:t>
            </a:r>
            <a:r>
              <a:rPr lang="en-US" sz="2400" dirty="0" smtClean="0">
                <a:latin typeface="Times New Roman" pitchFamily="18" charset="0"/>
                <a:cs typeface="Times New Roman" pitchFamily="18" charset="0"/>
              </a:rPr>
              <a:t>game. </a:t>
            </a:r>
            <a:endParaRPr lang="ru-RU" sz="2400" dirty="0" smtClean="0">
              <a:latin typeface="Times New Roman" pitchFamily="18" charset="0"/>
              <a:cs typeface="Times New Roman" pitchFamily="18" charset="0"/>
            </a:endParaRPr>
          </a:p>
          <a:p>
            <a:pPr>
              <a:lnSpc>
                <a:spcPct val="150000"/>
              </a:lnSpc>
            </a:pPr>
            <a:r>
              <a:rPr lang="en-US" sz="2400" dirty="0" smtClean="0">
                <a:latin typeface="Times New Roman" pitchFamily="18" charset="0"/>
                <a:cs typeface="Times New Roman" pitchFamily="18" charset="0"/>
              </a:rPr>
              <a:t> I wish you all good </a:t>
            </a:r>
            <a:r>
              <a:rPr lang="en-US" sz="2400" dirty="0" smtClean="0">
                <a:latin typeface="Times New Roman" pitchFamily="18" charset="0"/>
                <a:cs typeface="Times New Roman" pitchFamily="18" charset="0"/>
              </a:rPr>
              <a:t>luck</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and we’ll start  with  an overview  of </a:t>
            </a:r>
            <a:r>
              <a:rPr lang="en-US" sz="2400" dirty="0" smtClean="0">
                <a:latin typeface="Times New Roman" pitchFamily="18" charset="0"/>
                <a:cs typeface="Times New Roman" pitchFamily="18" charset="0"/>
              </a:rPr>
              <a:t>the UK. </a:t>
            </a:r>
            <a:endParaRPr lang="ru-RU" sz="24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7772400" cy="2952328"/>
          </a:xfrm>
        </p:spPr>
        <p:txBody>
          <a:bodyPr/>
          <a:lstStyle/>
          <a:p>
            <a:pPr algn="ctr"/>
            <a:r>
              <a:rPr lang="en-US" dirty="0" smtClean="0"/>
              <a:t/>
            </a:r>
            <a:br>
              <a:rPr lang="en-US" dirty="0" smtClean="0"/>
            </a:br>
            <a:r>
              <a:rPr lang="en-US" dirty="0" smtClean="0"/>
              <a:t>What is a “double-decker”?</a:t>
            </a:r>
            <a:r>
              <a:rPr lang="ru-RU" dirty="0" smtClean="0"/>
              <a:t/>
            </a:r>
            <a:br>
              <a:rPr lang="ru-RU" dirty="0" smtClean="0"/>
            </a:br>
            <a:endParaRPr lang="ru-RU" dirty="0"/>
          </a:p>
        </p:txBody>
      </p:sp>
      <p:sp>
        <p:nvSpPr>
          <p:cNvPr id="3" name="Текст 2"/>
          <p:cNvSpPr>
            <a:spLocks noGrp="1"/>
          </p:cNvSpPr>
          <p:nvPr>
            <p:ph type="body" idx="1"/>
          </p:nvPr>
        </p:nvSpPr>
        <p:spPr>
          <a:xfrm>
            <a:off x="530352" y="3140968"/>
            <a:ext cx="7772400" cy="2088232"/>
          </a:xfrm>
        </p:spPr>
        <p:txBody>
          <a:bodyPr>
            <a:normAutofit fontScale="92500" lnSpcReduction="10000"/>
          </a:bodyPr>
          <a:lstStyle/>
          <a:p>
            <a:pPr marL="742950" indent="-742950">
              <a:buAutoNum type="alphaLcParenR"/>
            </a:pPr>
            <a:r>
              <a:rPr lang="en-US" sz="4400" dirty="0" smtClean="0"/>
              <a:t>a bus</a:t>
            </a:r>
            <a:r>
              <a:rPr lang="en-US" sz="4400" b="1" dirty="0" smtClean="0"/>
              <a:t> </a:t>
            </a:r>
          </a:p>
          <a:p>
            <a:pPr marL="742950" indent="-742950">
              <a:buAutoNum type="alphaLcParenR"/>
            </a:pPr>
            <a:r>
              <a:rPr lang="en-US" sz="4400" b="1" dirty="0" smtClean="0"/>
              <a:t> </a:t>
            </a:r>
            <a:r>
              <a:rPr lang="en-US" sz="4400" dirty="0" smtClean="0"/>
              <a:t>b) a train</a:t>
            </a:r>
          </a:p>
          <a:p>
            <a:pPr marL="742950" indent="-742950">
              <a:buAutoNum type="alphaLcParenR"/>
            </a:pPr>
            <a:r>
              <a:rPr lang="en-US" sz="4400" dirty="0" smtClean="0"/>
              <a:t> c) a ship</a:t>
            </a:r>
            <a:endParaRPr lang="ru-RU" sz="4400" dirty="0" smtClean="0"/>
          </a:p>
          <a:p>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What is the London Eye?</a:t>
            </a:r>
            <a:endParaRPr lang="ru-RU" dirty="0"/>
          </a:p>
        </p:txBody>
      </p:sp>
      <p:sp>
        <p:nvSpPr>
          <p:cNvPr id="3" name="Текст 2"/>
          <p:cNvSpPr>
            <a:spLocks noGrp="1"/>
          </p:cNvSpPr>
          <p:nvPr>
            <p:ph type="body" idx="1"/>
          </p:nvPr>
        </p:nvSpPr>
        <p:spPr>
          <a:xfrm>
            <a:off x="530352" y="2704664"/>
            <a:ext cx="7772400" cy="2236504"/>
          </a:xfrm>
        </p:spPr>
        <p:txBody>
          <a:bodyPr>
            <a:normAutofit/>
          </a:bodyPr>
          <a:lstStyle/>
          <a:p>
            <a:pPr marL="742950" indent="-742950">
              <a:buAutoNum type="alphaLcParenR"/>
            </a:pPr>
            <a:r>
              <a:rPr lang="en-US" sz="4000" dirty="0" smtClean="0"/>
              <a:t>a telescope       </a:t>
            </a:r>
          </a:p>
          <a:p>
            <a:pPr marL="742950" indent="-742950">
              <a:buAutoNum type="alphaLcParenR"/>
            </a:pPr>
            <a:r>
              <a:rPr lang="en-US" sz="4000" dirty="0" smtClean="0"/>
              <a:t> b) an observation wheel      </a:t>
            </a:r>
          </a:p>
          <a:p>
            <a:pPr marL="742950" indent="-742950">
              <a:buAutoNum type="alphaLcParenR"/>
            </a:pPr>
            <a:r>
              <a:rPr lang="en-US" sz="4000" dirty="0" smtClean="0"/>
              <a:t> c) a newspaper </a:t>
            </a:r>
            <a:endParaRPr lang="ru-RU" sz="4000" dirty="0" smtClean="0"/>
          </a:p>
          <a:p>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What country is located on another island?</a:t>
            </a:r>
            <a:endParaRPr lang="ru-RU" dirty="0"/>
          </a:p>
        </p:txBody>
      </p:sp>
      <p:sp>
        <p:nvSpPr>
          <p:cNvPr id="3" name="Текст 2"/>
          <p:cNvSpPr>
            <a:spLocks noGrp="1"/>
          </p:cNvSpPr>
          <p:nvPr>
            <p:ph type="body" idx="1"/>
          </p:nvPr>
        </p:nvSpPr>
        <p:spPr>
          <a:xfrm>
            <a:off x="530352" y="2704664"/>
            <a:ext cx="7772400" cy="2308512"/>
          </a:xfrm>
        </p:spPr>
        <p:txBody>
          <a:bodyPr>
            <a:normAutofit/>
          </a:bodyPr>
          <a:lstStyle/>
          <a:p>
            <a:pPr marL="742950" indent="-742950">
              <a:buAutoNum type="alphaLcParenR"/>
            </a:pPr>
            <a:r>
              <a:rPr lang="en-US" sz="4000" dirty="0" smtClean="0"/>
              <a:t>Scotland           </a:t>
            </a:r>
          </a:p>
          <a:p>
            <a:pPr marL="742950" indent="-742950">
              <a:buAutoNum type="alphaLcParenR"/>
            </a:pPr>
            <a:r>
              <a:rPr lang="en-US" sz="4000" dirty="0" smtClean="0"/>
              <a:t> b) Northern Ireland        </a:t>
            </a:r>
          </a:p>
          <a:p>
            <a:pPr marL="742950" indent="-742950">
              <a:buAutoNum type="alphaLcParenR"/>
            </a:pPr>
            <a:r>
              <a:rPr lang="en-US" sz="4000" dirty="0" smtClean="0"/>
              <a:t> c) Wales </a:t>
            </a:r>
            <a:endParaRPr lang="ru-RU" sz="4000" dirty="0" smtClean="0"/>
          </a:p>
          <a:p>
            <a:endParaRPr lang="ru-RU" sz="4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r>
              <a:rPr lang="en-US" sz="4000" dirty="0" smtClean="0"/>
              <a:t>What is the most popular English holiday?</a:t>
            </a:r>
            <a:r>
              <a:rPr lang="ru-RU" sz="4000" dirty="0" smtClean="0"/>
              <a:t/>
            </a:r>
            <a:br>
              <a:rPr lang="ru-RU" sz="4000" dirty="0" smtClean="0"/>
            </a:br>
            <a:endParaRPr lang="ru-RU" sz="4000" dirty="0"/>
          </a:p>
        </p:txBody>
      </p:sp>
      <p:sp>
        <p:nvSpPr>
          <p:cNvPr id="3" name="Текст 2"/>
          <p:cNvSpPr>
            <a:spLocks noGrp="1"/>
          </p:cNvSpPr>
          <p:nvPr>
            <p:ph type="body" idx="1"/>
          </p:nvPr>
        </p:nvSpPr>
        <p:spPr/>
        <p:txBody>
          <a:bodyPr>
            <a:noAutofit/>
          </a:bodyPr>
          <a:lstStyle/>
          <a:p>
            <a:pPr marL="457200" indent="-457200">
              <a:buAutoNum type="alphaLcParenR"/>
            </a:pPr>
            <a:r>
              <a:rPr lang="en-US" sz="2800" dirty="0" smtClean="0"/>
              <a:t>Valentine’s Day</a:t>
            </a:r>
          </a:p>
          <a:p>
            <a:pPr marL="457200" indent="-457200">
              <a:buAutoNum type="alphaLcParenR"/>
            </a:pPr>
            <a:r>
              <a:rPr lang="en-US" sz="2800" dirty="0" smtClean="0"/>
              <a:t>Guy Fawkes Night</a:t>
            </a:r>
          </a:p>
          <a:p>
            <a:pPr marL="457200" indent="-457200">
              <a:buAutoNum type="alphaLcParenR"/>
            </a:pPr>
            <a:r>
              <a:rPr lang="en-US" sz="2800" dirty="0" smtClean="0"/>
              <a:t>Christmas</a:t>
            </a:r>
            <a:endParaRPr lang="ru-RU"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r>
              <a:rPr lang="en-US" sz="4400" dirty="0" smtClean="0"/>
              <a:t>What is traditional Christmas meal?</a:t>
            </a:r>
            <a:r>
              <a:rPr lang="ru-RU" sz="4400" dirty="0" smtClean="0"/>
              <a:t/>
            </a:r>
            <a:br>
              <a:rPr lang="ru-RU" sz="4400" dirty="0" smtClean="0"/>
            </a:br>
            <a:endParaRPr lang="ru-RU" sz="4400" dirty="0"/>
          </a:p>
        </p:txBody>
      </p:sp>
      <p:sp>
        <p:nvSpPr>
          <p:cNvPr id="3" name="Текст 2"/>
          <p:cNvSpPr>
            <a:spLocks noGrp="1"/>
          </p:cNvSpPr>
          <p:nvPr>
            <p:ph type="body" idx="1"/>
          </p:nvPr>
        </p:nvSpPr>
        <p:spPr/>
        <p:txBody>
          <a:bodyPr>
            <a:noAutofit/>
          </a:bodyPr>
          <a:lstStyle/>
          <a:p>
            <a:pPr marL="457200" indent="-457200">
              <a:buAutoNum type="alphaLcParenR"/>
            </a:pPr>
            <a:r>
              <a:rPr lang="en-US" sz="2800" dirty="0" smtClean="0"/>
              <a:t>Porridge</a:t>
            </a:r>
          </a:p>
          <a:p>
            <a:pPr marL="457200" indent="-457200">
              <a:buAutoNum type="alphaLcParenR"/>
            </a:pPr>
            <a:r>
              <a:rPr lang="en-US" sz="2800" dirty="0" smtClean="0"/>
              <a:t>Turkey and pudding</a:t>
            </a:r>
          </a:p>
          <a:p>
            <a:pPr marL="457200" indent="-457200">
              <a:buAutoNum type="alphaLcParenR"/>
            </a:pPr>
            <a:r>
              <a:rPr lang="en-US" sz="2800" dirty="0" smtClean="0"/>
              <a:t>Rolls</a:t>
            </a:r>
            <a:endParaRPr lang="ru-RU"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800" dirty="0" smtClean="0"/>
              <a:t>What is the most popular drink in Britain? </a:t>
            </a:r>
            <a:endParaRPr lang="ru-RU" sz="4800" dirty="0"/>
          </a:p>
        </p:txBody>
      </p:sp>
      <p:sp>
        <p:nvSpPr>
          <p:cNvPr id="3" name="Текст 2"/>
          <p:cNvSpPr>
            <a:spLocks noGrp="1"/>
          </p:cNvSpPr>
          <p:nvPr>
            <p:ph type="body" idx="1"/>
          </p:nvPr>
        </p:nvSpPr>
        <p:spPr/>
        <p:txBody>
          <a:bodyPr>
            <a:noAutofit/>
          </a:bodyPr>
          <a:lstStyle/>
          <a:p>
            <a:pPr marL="457200" indent="-457200">
              <a:buAutoNum type="alphaLcParenR"/>
            </a:pPr>
            <a:r>
              <a:rPr lang="en-US" sz="2800" dirty="0" smtClean="0"/>
              <a:t>Juice</a:t>
            </a:r>
          </a:p>
          <a:p>
            <a:pPr marL="457200" indent="-457200">
              <a:buAutoNum type="alphaLcParenR"/>
            </a:pPr>
            <a:r>
              <a:rPr lang="en-US" sz="2800" dirty="0" smtClean="0"/>
              <a:t>Coffee</a:t>
            </a:r>
          </a:p>
          <a:p>
            <a:pPr marL="457200" indent="-457200">
              <a:buAutoNum type="alphaLcParenR"/>
            </a:pPr>
            <a:r>
              <a:rPr lang="en-US" sz="2800" dirty="0" smtClean="0"/>
              <a:t>Tea </a:t>
            </a:r>
            <a:endParaRPr lang="ru-RU"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800" dirty="0" smtClean="0"/>
              <a:t>What is the capital of the UK?</a:t>
            </a:r>
            <a:endParaRPr lang="ru-RU" sz="4800" dirty="0"/>
          </a:p>
        </p:txBody>
      </p:sp>
      <p:sp>
        <p:nvSpPr>
          <p:cNvPr id="3" name="Текст 2"/>
          <p:cNvSpPr>
            <a:spLocks noGrp="1"/>
          </p:cNvSpPr>
          <p:nvPr>
            <p:ph type="body" idx="1"/>
          </p:nvPr>
        </p:nvSpPr>
        <p:spPr/>
        <p:txBody>
          <a:bodyPr>
            <a:noAutofit/>
          </a:bodyPr>
          <a:lstStyle/>
          <a:p>
            <a:pPr marL="457200" indent="-457200">
              <a:buAutoNum type="alphaLcParenR"/>
            </a:pPr>
            <a:r>
              <a:rPr lang="en-US" sz="2800" dirty="0" smtClean="0"/>
              <a:t>Glasgow</a:t>
            </a:r>
          </a:p>
          <a:p>
            <a:pPr marL="457200" indent="-457200">
              <a:buAutoNum type="alphaLcParenR"/>
            </a:pPr>
            <a:r>
              <a:rPr lang="en-US" sz="2800" dirty="0" smtClean="0"/>
              <a:t>London</a:t>
            </a:r>
          </a:p>
          <a:p>
            <a:pPr marL="457200" indent="-457200">
              <a:buAutoNum type="alphaLcParenR"/>
            </a:pPr>
            <a:r>
              <a:rPr lang="en-US" sz="2800" dirty="0" smtClean="0"/>
              <a:t>Belfast</a:t>
            </a:r>
            <a:endParaRPr lang="ru-RU"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305800" cy="936104"/>
          </a:xfrm>
        </p:spPr>
        <p:txBody>
          <a:bodyPr>
            <a:normAutofit fontScale="90000"/>
          </a:bodyPr>
          <a:lstStyle/>
          <a:p>
            <a:r>
              <a:rPr lang="en-US" sz="3600" b="1" dirty="0" smtClean="0">
                <a:solidFill>
                  <a:schemeClr val="tx1"/>
                </a:solidFill>
              </a:rPr>
              <a:t>II contest: Countries of the UK</a:t>
            </a:r>
            <a:br>
              <a:rPr lang="en-US" sz="3600" b="1" dirty="0" smtClean="0">
                <a:solidFill>
                  <a:schemeClr val="tx1"/>
                </a:solidFill>
              </a:rPr>
            </a:br>
            <a:r>
              <a:rPr lang="en-US" sz="3600" dirty="0" smtClean="0">
                <a:solidFill>
                  <a:schemeClr val="tx1"/>
                </a:solidFill>
              </a:rPr>
              <a:t>Complete the table</a:t>
            </a:r>
            <a:endParaRPr lang="ru-RU" sz="3600" dirty="0">
              <a:solidFill>
                <a:schemeClr val="tx1"/>
              </a:solidFill>
            </a:endParaRPr>
          </a:p>
        </p:txBody>
      </p:sp>
      <p:graphicFrame>
        <p:nvGraphicFramePr>
          <p:cNvPr id="3" name="Таблица 2"/>
          <p:cNvGraphicFramePr>
            <a:graphicFrameLocks noGrp="1"/>
          </p:cNvGraphicFramePr>
          <p:nvPr/>
        </p:nvGraphicFramePr>
        <p:xfrm>
          <a:off x="323528" y="1772816"/>
          <a:ext cx="8640961" cy="4896543"/>
        </p:xfrm>
        <a:graphic>
          <a:graphicData uri="http://schemas.openxmlformats.org/drawingml/2006/table">
            <a:tbl>
              <a:tblPr/>
              <a:tblGrid>
                <a:gridCol w="1750194"/>
                <a:gridCol w="1965219"/>
                <a:gridCol w="1738526"/>
                <a:gridCol w="1588511"/>
                <a:gridCol w="1598511"/>
              </a:tblGrid>
              <a:tr h="565121">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country</a:t>
                      </a:r>
                      <a:endPar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capital</a:t>
                      </a: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language</a:t>
                      </a: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people</a:t>
                      </a: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symbol</a:t>
                      </a: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516">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England</a:t>
                      </a:r>
                      <a:endPar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028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Edinburgh</a:t>
                      </a:r>
                      <a:endPar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855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Daffodil</a:t>
                      </a: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8206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Irish</a:t>
                      </a:r>
                      <a:endPar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 name="Picture 7" descr="flag"/>
          <p:cNvPicPr>
            <a:picLocks noChangeAspect="1" noChangeArrowheads="1" noCrop="1"/>
          </p:cNvPicPr>
          <p:nvPr/>
        </p:nvPicPr>
        <p:blipFill>
          <a:blip r:embed="rId2" cstate="print"/>
          <a:srcRect/>
          <a:stretch>
            <a:fillRect/>
          </a:stretch>
        </p:blipFill>
        <p:spPr bwMode="auto">
          <a:xfrm rot="21333485">
            <a:off x="6069481" y="88978"/>
            <a:ext cx="2358680" cy="15717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305800" cy="1124744"/>
          </a:xfrm>
        </p:spPr>
        <p:txBody>
          <a:bodyPr/>
          <a:lstStyle/>
          <a:p>
            <a:r>
              <a:rPr lang="en-US" b="1" dirty="0" smtClean="0"/>
              <a:t>III contest</a:t>
            </a:r>
            <a:r>
              <a:rPr lang="ru-RU" b="1" dirty="0" smtClean="0"/>
              <a:t> </a:t>
            </a:r>
            <a:r>
              <a:rPr lang="en-US" b="1" dirty="0" smtClean="0"/>
              <a:t>“Make a Sentence”. </a:t>
            </a:r>
            <a:endParaRPr lang="ru-RU" dirty="0"/>
          </a:p>
        </p:txBody>
      </p:sp>
      <p:sp>
        <p:nvSpPr>
          <p:cNvPr id="44033" name="Rectangle 1"/>
          <p:cNvSpPr>
            <a:spLocks noChangeArrowheads="1"/>
          </p:cNvSpPr>
          <p:nvPr/>
        </p:nvSpPr>
        <p:spPr bwMode="auto">
          <a:xfrm>
            <a:off x="179512" y="1734528"/>
            <a:ext cx="878497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Scotland, capital, Edinburgh, is, of, the.</a:t>
            </a:r>
            <a:endParaRPr kumimoji="0" lang="ru-RU" sz="4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to visit, Great, would, Britain, like, I.</a:t>
            </a:r>
            <a:endParaRPr kumimoji="0" lang="ru-RU" sz="4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Palace, of, Buckingham, is, Queen, the home, Elizabeth II.</a:t>
            </a:r>
            <a:endParaRPr kumimoji="0" lang="ru-RU" sz="4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is, England, capital, of, the, London.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Britain, the world, beautiful, in, is, </a:t>
            </a: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Great,</a:t>
            </a: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country, the most</a:t>
            </a:r>
            <a:r>
              <a:rPr kumimoji="0" lang="ru-RU" sz="40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88640"/>
            <a:ext cx="8305800" cy="2232248"/>
          </a:xfrm>
        </p:spPr>
        <p:txBody>
          <a:bodyPr>
            <a:noAutofit/>
          </a:bodyPr>
          <a:lstStyle/>
          <a:p>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600" b="1" dirty="0" smtClean="0"/>
              <a:t> </a:t>
            </a:r>
            <a:r>
              <a:rPr lang="en-US" sz="3600" b="1" dirty="0" smtClean="0">
                <a:solidFill>
                  <a:schemeClr val="accent3"/>
                </a:solidFill>
              </a:rPr>
              <a:t>IV contest:</a:t>
            </a:r>
            <a:r>
              <a:rPr lang="ru-RU" sz="3600" b="1" dirty="0" smtClean="0">
                <a:solidFill>
                  <a:schemeClr val="accent3"/>
                </a:solidFill>
              </a:rPr>
              <a:t> </a:t>
            </a:r>
            <a:r>
              <a:rPr lang="en-US" sz="3200" dirty="0" smtClean="0">
                <a:solidFill>
                  <a:schemeClr val="tx1"/>
                </a:solidFill>
              </a:rPr>
              <a:t>Finish phrases choosing appropriate word combinations</a:t>
            </a:r>
            <a:r>
              <a:rPr lang="en-US" sz="3600" b="1" dirty="0" smtClean="0"/>
              <a:t>.</a:t>
            </a:r>
            <a:r>
              <a:rPr lang="ru-RU" sz="3600" dirty="0" smtClean="0"/>
              <a:t/>
            </a:r>
            <a:br>
              <a:rPr lang="ru-RU" sz="3600" dirty="0" smtClean="0"/>
            </a:br>
            <a:r>
              <a:rPr lang="en-US" sz="3600" b="1" dirty="0" smtClean="0"/>
              <a:t>	</a:t>
            </a:r>
            <a:endParaRPr lang="ru-RU" sz="3600" dirty="0"/>
          </a:p>
        </p:txBody>
      </p:sp>
      <p:sp>
        <p:nvSpPr>
          <p:cNvPr id="3073" name="Rectangle 1"/>
          <p:cNvSpPr>
            <a:spLocks noChangeArrowheads="1"/>
          </p:cNvSpPr>
          <p:nvPr/>
        </p:nvSpPr>
        <p:spPr bwMode="auto">
          <a:xfrm>
            <a:off x="1043608" y="2120334"/>
            <a:ext cx="7128792"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Great Britain consists of (one large island, two large islands, about five thousand small islands).</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climate of the country is (dry, sunny, humid, mild).</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the head of the State is (the Prime Minister, Parliament, the King, the Queen).</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flag of the United Kingdom is made up of (one, three, several crosses).</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(Scottish, Welsh, English) is the official language of the country.</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260648"/>
            <a:ext cx="8763000" cy="2160240"/>
          </a:xfrm>
        </p:spPr>
        <p:txBody>
          <a:bodyPr>
            <a:normAutofit/>
          </a:bodyPr>
          <a:lstStyle/>
          <a:p>
            <a:pPr algn="ctr"/>
            <a:r>
              <a:rPr lang="en-US" sz="5400" b="1" dirty="0" smtClean="0">
                <a:solidFill>
                  <a:srgbClr val="FF0000"/>
                </a:solidFill>
              </a:rPr>
              <a:t>Why people travel</a:t>
            </a:r>
            <a:br>
              <a:rPr lang="en-US" sz="5400" b="1" dirty="0" smtClean="0">
                <a:solidFill>
                  <a:srgbClr val="FF0000"/>
                </a:solidFill>
              </a:rPr>
            </a:br>
            <a:r>
              <a:rPr lang="ru-RU" sz="3600" dirty="0" smtClean="0"/>
              <a:t/>
            </a:r>
            <a:br>
              <a:rPr lang="ru-RU" sz="3600" dirty="0" smtClean="0"/>
            </a:br>
            <a:endParaRPr lang="ru-RU" sz="3600" dirty="0">
              <a:solidFill>
                <a:schemeClr val="tx1"/>
              </a:solidFill>
            </a:endParaRPr>
          </a:p>
        </p:txBody>
      </p:sp>
      <p:sp>
        <p:nvSpPr>
          <p:cNvPr id="6" name="Прямоугольник 5"/>
          <p:cNvSpPr/>
          <p:nvPr/>
        </p:nvSpPr>
        <p:spPr>
          <a:xfrm>
            <a:off x="539552" y="1916832"/>
            <a:ext cx="5068629" cy="646331"/>
          </a:xfrm>
          <a:prstGeom prst="rect">
            <a:avLst/>
          </a:prstGeom>
        </p:spPr>
        <p:txBody>
          <a:bodyPr wrap="square">
            <a:spAutoFit/>
          </a:bodyPr>
          <a:lstStyle/>
          <a:p>
            <a:pPr>
              <a:buFont typeface="Wingdings" pitchFamily="2" charset="2"/>
              <a:buChar char="ü"/>
            </a:pPr>
            <a:r>
              <a:rPr lang="en-US" sz="3600" dirty="0" smtClean="0"/>
              <a:t>to visit new places</a:t>
            </a:r>
            <a:r>
              <a:rPr lang="ru-RU" sz="3600" dirty="0" smtClean="0"/>
              <a:t>;</a:t>
            </a:r>
            <a:endParaRPr lang="ru-RU" sz="3600" dirty="0"/>
          </a:p>
        </p:txBody>
      </p:sp>
      <p:sp>
        <p:nvSpPr>
          <p:cNvPr id="7" name="Прямоугольник 6"/>
          <p:cNvSpPr/>
          <p:nvPr/>
        </p:nvSpPr>
        <p:spPr>
          <a:xfrm>
            <a:off x="539552" y="2348880"/>
            <a:ext cx="4914420" cy="646331"/>
          </a:xfrm>
          <a:prstGeom prst="rect">
            <a:avLst/>
          </a:prstGeom>
        </p:spPr>
        <p:txBody>
          <a:bodyPr wrap="square">
            <a:spAutoFit/>
          </a:bodyPr>
          <a:lstStyle/>
          <a:p>
            <a:pPr>
              <a:buFont typeface="Wingdings" pitchFamily="2" charset="2"/>
              <a:buChar char="ü"/>
            </a:pPr>
            <a:r>
              <a:rPr lang="en-US" sz="3600" dirty="0" smtClean="0"/>
              <a:t>to meet people;</a:t>
            </a:r>
            <a:endParaRPr lang="ru-RU" sz="3600" dirty="0"/>
          </a:p>
        </p:txBody>
      </p:sp>
      <p:sp>
        <p:nvSpPr>
          <p:cNvPr id="8" name="Прямоугольник 7"/>
          <p:cNvSpPr/>
          <p:nvPr/>
        </p:nvSpPr>
        <p:spPr>
          <a:xfrm>
            <a:off x="611560" y="2852936"/>
            <a:ext cx="4502127" cy="646331"/>
          </a:xfrm>
          <a:prstGeom prst="rect">
            <a:avLst/>
          </a:prstGeom>
        </p:spPr>
        <p:txBody>
          <a:bodyPr wrap="square">
            <a:spAutoFit/>
          </a:bodyPr>
          <a:lstStyle/>
          <a:p>
            <a:pPr>
              <a:buFont typeface="Wingdings" pitchFamily="2" charset="2"/>
              <a:buChar char="ü"/>
            </a:pPr>
            <a:r>
              <a:rPr lang="en-US" sz="3600" dirty="0" smtClean="0"/>
              <a:t>to study;</a:t>
            </a:r>
            <a:endParaRPr lang="ru-RU" sz="3600" dirty="0"/>
          </a:p>
        </p:txBody>
      </p:sp>
      <p:sp>
        <p:nvSpPr>
          <p:cNvPr id="9" name="Прямоугольник 8"/>
          <p:cNvSpPr/>
          <p:nvPr/>
        </p:nvSpPr>
        <p:spPr>
          <a:xfrm>
            <a:off x="611560" y="3356992"/>
            <a:ext cx="4990947" cy="646331"/>
          </a:xfrm>
          <a:prstGeom prst="rect">
            <a:avLst/>
          </a:prstGeom>
        </p:spPr>
        <p:txBody>
          <a:bodyPr wrap="square">
            <a:spAutoFit/>
          </a:bodyPr>
          <a:lstStyle/>
          <a:p>
            <a:pPr>
              <a:buFont typeface="Wingdings" pitchFamily="2" charset="2"/>
              <a:buChar char="ü"/>
            </a:pPr>
            <a:r>
              <a:rPr lang="en-US" sz="3600" dirty="0" smtClean="0"/>
              <a:t>to practice English</a:t>
            </a:r>
            <a:r>
              <a:rPr lang="ru-RU" sz="3600" dirty="0" smtClean="0"/>
              <a:t>;</a:t>
            </a:r>
            <a:endParaRPr lang="ru-RU" sz="3600" dirty="0"/>
          </a:p>
        </p:txBody>
      </p:sp>
      <p:sp>
        <p:nvSpPr>
          <p:cNvPr id="10" name="Прямоугольник 9"/>
          <p:cNvSpPr/>
          <p:nvPr/>
        </p:nvSpPr>
        <p:spPr>
          <a:xfrm>
            <a:off x="683568" y="3933056"/>
            <a:ext cx="6336703" cy="646331"/>
          </a:xfrm>
          <a:prstGeom prst="rect">
            <a:avLst/>
          </a:prstGeom>
        </p:spPr>
        <p:txBody>
          <a:bodyPr wrap="square">
            <a:spAutoFit/>
          </a:bodyPr>
          <a:lstStyle/>
          <a:p>
            <a:pPr>
              <a:buFont typeface="Wingdings" pitchFamily="2" charset="2"/>
              <a:buChar char="ü"/>
            </a:pPr>
            <a:r>
              <a:rPr lang="en-US" sz="3600" dirty="0" smtClean="0"/>
              <a:t>to take part in festivals; </a:t>
            </a:r>
            <a:endParaRPr lang="ru-RU" sz="3600" dirty="0"/>
          </a:p>
        </p:txBody>
      </p:sp>
      <p:sp>
        <p:nvSpPr>
          <p:cNvPr id="11" name="Прямоугольник 10"/>
          <p:cNvSpPr/>
          <p:nvPr/>
        </p:nvSpPr>
        <p:spPr>
          <a:xfrm>
            <a:off x="683568" y="4509120"/>
            <a:ext cx="8136904" cy="1200329"/>
          </a:xfrm>
          <a:prstGeom prst="rect">
            <a:avLst/>
          </a:prstGeom>
        </p:spPr>
        <p:txBody>
          <a:bodyPr wrap="square">
            <a:spAutoFit/>
          </a:bodyPr>
          <a:lstStyle/>
          <a:p>
            <a:pPr>
              <a:buFont typeface="Wingdings" pitchFamily="2" charset="2"/>
              <a:buChar char="ü"/>
            </a:pPr>
            <a:r>
              <a:rPr lang="en-US" sz="3600" dirty="0" smtClean="0"/>
              <a:t>to learn more about the culture and traditions</a:t>
            </a:r>
            <a:r>
              <a:rPr lang="ru-RU" sz="3600" dirty="0" smtClean="0"/>
              <a:t>.</a:t>
            </a:r>
            <a:endParaRPr lang="ru-RU" sz="3600" dirty="0"/>
          </a:p>
        </p:txBody>
      </p:sp>
      <p:sp>
        <p:nvSpPr>
          <p:cNvPr id="12" name="Прямоугольник 11"/>
          <p:cNvSpPr/>
          <p:nvPr/>
        </p:nvSpPr>
        <p:spPr>
          <a:xfrm>
            <a:off x="1187624" y="5661248"/>
            <a:ext cx="7704856" cy="646331"/>
          </a:xfrm>
          <a:prstGeom prst="rect">
            <a:avLst/>
          </a:prstGeom>
        </p:spPr>
        <p:txBody>
          <a:bodyPr wrap="square">
            <a:spAutoFit/>
          </a:bodyPr>
          <a:lstStyle/>
          <a:p>
            <a:endParaRPr lang="ru-RU" sz="3600" dirty="0"/>
          </a:p>
        </p:txBody>
      </p:sp>
      <p:pic>
        <p:nvPicPr>
          <p:cNvPr id="13" name="Picture 7" descr="flag"/>
          <p:cNvPicPr>
            <a:picLocks noChangeAspect="1" noChangeArrowheads="1" noCrop="1"/>
          </p:cNvPicPr>
          <p:nvPr/>
        </p:nvPicPr>
        <p:blipFill>
          <a:blip r:embed="rId2" cstate="print"/>
          <a:srcRect/>
          <a:stretch>
            <a:fillRect/>
          </a:stretch>
        </p:blipFill>
        <p:spPr bwMode="auto">
          <a:xfrm rot="21333485">
            <a:off x="5885484" y="2172549"/>
            <a:ext cx="2358680" cy="15717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676456" cy="1656184"/>
          </a:xfrm>
        </p:spPr>
        <p:txBody>
          <a:bodyPr>
            <a:normAutofit fontScale="90000"/>
          </a:bodyPr>
          <a:lstStyle/>
          <a:p>
            <a:r>
              <a:rPr lang="en-US" b="1" dirty="0" smtClean="0"/>
              <a:t>V contest:</a:t>
            </a:r>
            <a:r>
              <a:rPr lang="ru-RU" b="1" dirty="0" smtClean="0"/>
              <a:t> </a:t>
            </a:r>
            <a:r>
              <a:rPr lang="ru-RU" b="1" dirty="0" err="1" smtClean="0"/>
              <a:t>Choose</a:t>
            </a:r>
            <a:r>
              <a:rPr lang="ru-RU" b="1" dirty="0" smtClean="0"/>
              <a:t> </a:t>
            </a:r>
            <a:r>
              <a:rPr lang="ru-RU" b="1" dirty="0" err="1" smtClean="0"/>
              <a:t>the</a:t>
            </a:r>
            <a:r>
              <a:rPr lang="ru-RU" b="1" dirty="0" smtClean="0"/>
              <a:t> </a:t>
            </a:r>
            <a:r>
              <a:rPr lang="ru-RU" b="1" dirty="0" err="1" smtClean="0"/>
              <a:t>prepositions</a:t>
            </a:r>
            <a:r>
              <a:rPr lang="ru-RU" dirty="0" smtClean="0"/>
              <a:t/>
            </a:r>
            <a:br>
              <a:rPr lang="ru-RU" dirty="0" smtClean="0"/>
            </a:br>
            <a:endParaRPr lang="ru-RU" dirty="0"/>
          </a:p>
        </p:txBody>
      </p:sp>
      <p:sp>
        <p:nvSpPr>
          <p:cNvPr id="56321" name="Rectangle 1"/>
          <p:cNvSpPr>
            <a:spLocks noChangeArrowheads="1"/>
          </p:cNvSpPr>
          <p:nvPr/>
        </p:nvSpPr>
        <p:spPr bwMode="auto">
          <a:xfrm>
            <a:off x="971600" y="1795837"/>
            <a:ext cx="6984776" cy="43704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200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British Isles consist _________ two large islands</a:t>
            </a:r>
            <a:endParaRPr kumimoji="0" lang="ru-RU"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 In    	b) for	      c) of	             d) at</a:t>
            </a:r>
            <a:endParaRPr kumimoji="0" lang="ru-RU"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United Kingdom is made up ________ four countries</a:t>
            </a:r>
            <a:endParaRPr kumimoji="0" lang="ru-RU"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 of	b) about 	c) at	d) in</a:t>
            </a:r>
            <a:endParaRPr kumimoji="0" lang="ru-RU"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Great Britain is separated ___________ the European continent – the English Channel _________ the Strait of Dover.</a:t>
            </a:r>
            <a:endParaRPr kumimoji="0" lang="ru-RU"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 from	     b) by	          c) at	               d) and</a:t>
            </a:r>
            <a:endParaRPr kumimoji="0" lang="ru-RU"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climate of the United Kingdom is generally mild and temperate _______ the influence of the Gulf Stream.</a:t>
            </a:r>
            <a:endParaRPr kumimoji="0" lang="ru-RU"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 because	b) due to	c) for	d) by</a:t>
            </a:r>
            <a:endParaRPr kumimoji="0" lang="ru-RU"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The flag of the United Kingdom is made up ____________ three crosses.</a:t>
            </a:r>
            <a:endParaRPr kumimoji="0" lang="ru-RU"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 in	          b) at	        c) of	               d) on</a:t>
            </a:r>
            <a:endParaRPr kumimoji="0" lang="ru-RU"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305800" cy="1196752"/>
          </a:xfrm>
        </p:spPr>
        <p:txBody>
          <a:bodyPr>
            <a:normAutofit fontScale="90000"/>
          </a:bodyPr>
          <a:lstStyle/>
          <a:p>
            <a:r>
              <a:rPr lang="en-US" b="1" dirty="0" smtClean="0"/>
              <a:t>VI contest</a:t>
            </a:r>
            <a:r>
              <a:rPr lang="ru-RU" b="1" dirty="0" smtClean="0"/>
              <a:t> “</a:t>
            </a:r>
            <a:r>
              <a:rPr lang="ru-RU" b="1" dirty="0" err="1" smtClean="0"/>
              <a:t>Places</a:t>
            </a:r>
            <a:r>
              <a:rPr lang="ru-RU" b="1" dirty="0" smtClean="0"/>
              <a:t> </a:t>
            </a:r>
            <a:r>
              <a:rPr lang="ru-RU" b="1" dirty="0" err="1" smtClean="0"/>
              <a:t>of</a:t>
            </a:r>
            <a:r>
              <a:rPr lang="ru-RU" b="1" dirty="0" smtClean="0"/>
              <a:t> </a:t>
            </a:r>
            <a:r>
              <a:rPr lang="ru-RU" b="1" dirty="0" err="1" smtClean="0"/>
              <a:t>Interest</a:t>
            </a:r>
            <a:r>
              <a:rPr lang="ru-RU" b="1" dirty="0" smtClean="0"/>
              <a:t>”.</a:t>
            </a:r>
            <a:r>
              <a:rPr lang="en-US" b="1" dirty="0" smtClean="0"/>
              <a:t/>
            </a:r>
            <a:br>
              <a:rPr lang="en-US" b="1" dirty="0" smtClean="0"/>
            </a:br>
            <a:r>
              <a:rPr lang="en-US" sz="3600" b="1" dirty="0" smtClean="0"/>
              <a:t>Visual dictation</a:t>
            </a:r>
            <a:endParaRPr lang="ru-RU" sz="3600" dirty="0"/>
          </a:p>
        </p:txBody>
      </p:sp>
      <p:pic>
        <p:nvPicPr>
          <p:cNvPr id="4" name="Picture 6" descr="https://ds02.infourok.ru/uploads/ex/042b/00088faa-e4a516ca/310/img57.jpg"/>
          <p:cNvPicPr>
            <a:picLocks noChangeAspect="1" noChangeArrowheads="1"/>
          </p:cNvPicPr>
          <p:nvPr/>
        </p:nvPicPr>
        <p:blipFill>
          <a:blip r:embed="rId2" cstate="print"/>
          <a:srcRect/>
          <a:stretch>
            <a:fillRect/>
          </a:stretch>
        </p:blipFill>
        <p:spPr bwMode="auto">
          <a:xfrm>
            <a:off x="0" y="1340768"/>
            <a:ext cx="2413198" cy="1806007"/>
          </a:xfrm>
          <a:prstGeom prst="rect">
            <a:avLst/>
          </a:prstGeom>
          <a:noFill/>
        </p:spPr>
      </p:pic>
      <p:pic>
        <p:nvPicPr>
          <p:cNvPr id="7" name="Picture 8" descr="https://ds02.infourok.ru/uploads/ex/042b/00088faa-e4a516ca/310/img58.jpg"/>
          <p:cNvPicPr>
            <a:picLocks noChangeAspect="1" noChangeArrowheads="1"/>
          </p:cNvPicPr>
          <p:nvPr/>
        </p:nvPicPr>
        <p:blipFill>
          <a:blip r:embed="rId3" cstate="print"/>
          <a:srcRect/>
          <a:stretch>
            <a:fillRect/>
          </a:stretch>
        </p:blipFill>
        <p:spPr bwMode="auto">
          <a:xfrm>
            <a:off x="0" y="3933056"/>
            <a:ext cx="2952750" cy="2209801"/>
          </a:xfrm>
          <a:prstGeom prst="rect">
            <a:avLst/>
          </a:prstGeom>
          <a:noFill/>
        </p:spPr>
      </p:pic>
      <p:pic>
        <p:nvPicPr>
          <p:cNvPr id="2050" name="Picture 2" descr="united_kingdom_190320121630_2"/>
          <p:cNvPicPr>
            <a:picLocks noChangeAspect="1" noChangeArrowheads="1"/>
          </p:cNvPicPr>
          <p:nvPr/>
        </p:nvPicPr>
        <p:blipFill>
          <a:blip r:embed="rId4" cstate="print"/>
          <a:srcRect/>
          <a:stretch>
            <a:fillRect/>
          </a:stretch>
        </p:blipFill>
        <p:spPr bwMode="auto">
          <a:xfrm>
            <a:off x="3059832" y="4005064"/>
            <a:ext cx="2520280" cy="2277946"/>
          </a:xfrm>
          <a:prstGeom prst="rect">
            <a:avLst/>
          </a:prstGeom>
          <a:noFill/>
          <a:ln w="9525">
            <a:noFill/>
            <a:miter lim="800000"/>
            <a:headEnd/>
            <a:tailEnd/>
          </a:ln>
        </p:spPr>
      </p:pic>
      <p:pic>
        <p:nvPicPr>
          <p:cNvPr id="11" name="Рисунок 10" descr="C:\Users\№5\Desktop\Жанар Муратовна\лондон\westminster-abbey.jpg"/>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7092280" y="1052736"/>
            <a:ext cx="1800200" cy="2304256"/>
          </a:xfrm>
          <a:prstGeom prst="rect">
            <a:avLst/>
          </a:prstGeom>
          <a:noFill/>
          <a:ln>
            <a:noFill/>
          </a:ln>
        </p:spPr>
      </p:pic>
      <p:pic>
        <p:nvPicPr>
          <p:cNvPr id="12" name="Рисунок 11" descr="C:\Users\№5\Desktop\Жанар Муратовна\лондон\HousesOfParliament.jpg"/>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2483768" y="1412776"/>
            <a:ext cx="2088232" cy="1728192"/>
          </a:xfrm>
          <a:prstGeom prst="rect">
            <a:avLst/>
          </a:prstGeom>
          <a:noFill/>
          <a:ln>
            <a:noFill/>
          </a:ln>
        </p:spPr>
      </p:pic>
      <p:pic>
        <p:nvPicPr>
          <p:cNvPr id="13" name="Рисунок 12" descr="C:\Users\№5\Desktop\Жанар Муратовна\лондон\1454868194.jpg"/>
          <p:cNvPicPr/>
          <p:nvPr/>
        </p:nvPicPr>
        <p:blipFill>
          <a:blip r:embed="rId7"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796136" y="4005064"/>
            <a:ext cx="2376264" cy="2232248"/>
          </a:xfrm>
          <a:prstGeom prst="rect">
            <a:avLst/>
          </a:prstGeom>
          <a:noFill/>
          <a:ln>
            <a:noFill/>
          </a:ln>
        </p:spPr>
      </p:pic>
      <p:pic>
        <p:nvPicPr>
          <p:cNvPr id="14" name="Рисунок 13" descr="C:\Users\№5\Desktop\Жанар Муратовна\лондон\BritishMuseum.jpg"/>
          <p:cNvPicPr/>
          <p:nvPr/>
        </p:nvPicPr>
        <p:blipFill>
          <a:blip r:embed="rId8"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644008" y="1484784"/>
            <a:ext cx="2232248" cy="1800200"/>
          </a:xfrm>
          <a:prstGeom prst="rect">
            <a:avLst/>
          </a:prstGeom>
          <a:noFill/>
          <a:ln>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60648"/>
            <a:ext cx="8305800" cy="720080"/>
          </a:xfrm>
        </p:spPr>
        <p:txBody>
          <a:bodyPr>
            <a:normAutofit fontScale="90000"/>
          </a:bodyPr>
          <a:lstStyle/>
          <a:p>
            <a:r>
              <a:rPr lang="en-US" b="1" dirty="0" smtClean="0"/>
              <a:t>VII contest: Christmas Symbols</a:t>
            </a:r>
            <a:endParaRPr lang="ru-RU" dirty="0"/>
          </a:p>
        </p:txBody>
      </p:sp>
      <p:pic>
        <p:nvPicPr>
          <p:cNvPr id="4" name="Picture 4" descr="http://ntt.cc/wp-content/uploads/2009/11/angel_flying_tree.png"/>
          <p:cNvPicPr>
            <a:picLocks noChangeAspect="1" noChangeArrowheads="1"/>
          </p:cNvPicPr>
          <p:nvPr/>
        </p:nvPicPr>
        <p:blipFill>
          <a:blip r:embed="rId2" cstate="screen"/>
          <a:srcRect/>
          <a:stretch>
            <a:fillRect/>
          </a:stretch>
        </p:blipFill>
        <p:spPr bwMode="auto">
          <a:xfrm>
            <a:off x="755576" y="764704"/>
            <a:ext cx="1759672" cy="1264764"/>
          </a:xfrm>
          <a:prstGeom prst="rect">
            <a:avLst/>
          </a:prstGeom>
          <a:noFill/>
        </p:spPr>
      </p:pic>
      <p:pic>
        <p:nvPicPr>
          <p:cNvPr id="5" name="Picture 56" descr="christmas, star icon"/>
          <p:cNvPicPr>
            <a:picLocks noChangeAspect="1" noChangeArrowheads="1"/>
          </p:cNvPicPr>
          <p:nvPr/>
        </p:nvPicPr>
        <p:blipFill>
          <a:blip r:embed="rId3" cstate="screen"/>
          <a:srcRect/>
          <a:stretch>
            <a:fillRect/>
          </a:stretch>
        </p:blipFill>
        <p:spPr bwMode="auto">
          <a:xfrm>
            <a:off x="2627784" y="1124744"/>
            <a:ext cx="1141933" cy="1141933"/>
          </a:xfrm>
          <a:prstGeom prst="rect">
            <a:avLst/>
          </a:prstGeom>
          <a:noFill/>
          <a:ln w="9525">
            <a:noFill/>
            <a:miter lim="800000"/>
            <a:headEnd/>
            <a:tailEnd/>
          </a:ln>
        </p:spPr>
      </p:pic>
      <p:pic>
        <p:nvPicPr>
          <p:cNvPr id="6" name="Picture 57" descr="christmas, santa icon"/>
          <p:cNvPicPr>
            <a:picLocks noChangeAspect="1" noChangeArrowheads="1"/>
          </p:cNvPicPr>
          <p:nvPr/>
        </p:nvPicPr>
        <p:blipFill>
          <a:blip r:embed="rId4" cstate="screen"/>
          <a:srcRect/>
          <a:stretch>
            <a:fillRect/>
          </a:stretch>
        </p:blipFill>
        <p:spPr bwMode="auto">
          <a:xfrm>
            <a:off x="4067944" y="1052736"/>
            <a:ext cx="1264764" cy="1264764"/>
          </a:xfrm>
          <a:prstGeom prst="rect">
            <a:avLst/>
          </a:prstGeom>
          <a:noFill/>
          <a:ln w="9525">
            <a:noFill/>
            <a:miter lim="800000"/>
            <a:headEnd/>
            <a:tailEnd/>
          </a:ln>
        </p:spPr>
      </p:pic>
      <p:pic>
        <p:nvPicPr>
          <p:cNvPr id="7" name="Picture 6" descr="http://santaupdate.com/wp-content/uploads/2011/11/mrsclaus.png"/>
          <p:cNvPicPr>
            <a:picLocks noChangeAspect="1" noChangeArrowheads="1"/>
          </p:cNvPicPr>
          <p:nvPr/>
        </p:nvPicPr>
        <p:blipFill>
          <a:blip r:embed="rId5" cstate="screen"/>
          <a:srcRect/>
          <a:stretch>
            <a:fillRect/>
          </a:stretch>
        </p:blipFill>
        <p:spPr bwMode="auto">
          <a:xfrm>
            <a:off x="5796136" y="980728"/>
            <a:ext cx="1030459" cy="1373946"/>
          </a:xfrm>
          <a:prstGeom prst="ellipse">
            <a:avLst/>
          </a:prstGeom>
          <a:noFill/>
          <a:effectLst>
            <a:softEdge rad="63500"/>
          </a:effectLst>
        </p:spPr>
      </p:pic>
      <p:pic>
        <p:nvPicPr>
          <p:cNvPr id="8" name="Picture 8" descr="https://cdn1.iconfinder.com/data/icons/IS_Christmas/512/reindeer.png"/>
          <p:cNvPicPr>
            <a:picLocks noChangeAspect="1" noChangeArrowheads="1"/>
          </p:cNvPicPr>
          <p:nvPr/>
        </p:nvPicPr>
        <p:blipFill>
          <a:blip r:embed="rId6" cstate="screen"/>
          <a:srcRect/>
          <a:stretch>
            <a:fillRect/>
          </a:stretch>
        </p:blipFill>
        <p:spPr bwMode="auto">
          <a:xfrm>
            <a:off x="7308304" y="692696"/>
            <a:ext cx="1504428" cy="1504428"/>
          </a:xfrm>
          <a:prstGeom prst="rect">
            <a:avLst/>
          </a:prstGeom>
          <a:noFill/>
        </p:spPr>
      </p:pic>
      <p:pic>
        <p:nvPicPr>
          <p:cNvPr id="9" name="Picture 60" descr="christmas, tree icon"/>
          <p:cNvPicPr>
            <a:picLocks noChangeAspect="1" noChangeArrowheads="1"/>
          </p:cNvPicPr>
          <p:nvPr/>
        </p:nvPicPr>
        <p:blipFill>
          <a:blip r:embed="rId7" cstate="screen"/>
          <a:srcRect/>
          <a:stretch>
            <a:fillRect/>
          </a:stretch>
        </p:blipFill>
        <p:spPr bwMode="auto">
          <a:xfrm>
            <a:off x="467544" y="2132856"/>
            <a:ext cx="1225171" cy="1225171"/>
          </a:xfrm>
          <a:prstGeom prst="rect">
            <a:avLst/>
          </a:prstGeom>
          <a:noFill/>
          <a:ln w="9525">
            <a:noFill/>
            <a:miter lim="800000"/>
            <a:headEnd/>
            <a:tailEnd/>
          </a:ln>
        </p:spPr>
      </p:pic>
      <p:pic>
        <p:nvPicPr>
          <p:cNvPr id="10" name="Picture 61" descr="christmas, esphere, ornament icon"/>
          <p:cNvPicPr>
            <a:picLocks noChangeAspect="1" noChangeArrowheads="1"/>
          </p:cNvPicPr>
          <p:nvPr/>
        </p:nvPicPr>
        <p:blipFill>
          <a:blip r:embed="rId8" cstate="screen"/>
          <a:srcRect/>
          <a:stretch>
            <a:fillRect/>
          </a:stretch>
        </p:blipFill>
        <p:spPr bwMode="auto">
          <a:xfrm>
            <a:off x="2123728" y="2348880"/>
            <a:ext cx="843958" cy="843958"/>
          </a:xfrm>
          <a:prstGeom prst="rect">
            <a:avLst/>
          </a:prstGeom>
          <a:noFill/>
          <a:ln w="9525">
            <a:noFill/>
            <a:miter lim="800000"/>
            <a:headEnd/>
            <a:tailEnd/>
          </a:ln>
        </p:spPr>
      </p:pic>
      <p:pic>
        <p:nvPicPr>
          <p:cNvPr id="11" name="Picture 58" descr="bells, christmas icon"/>
          <p:cNvPicPr>
            <a:picLocks noChangeAspect="1" noChangeArrowheads="1"/>
          </p:cNvPicPr>
          <p:nvPr/>
        </p:nvPicPr>
        <p:blipFill>
          <a:blip r:embed="rId9" cstate="screen"/>
          <a:srcRect/>
          <a:stretch>
            <a:fillRect/>
          </a:stretch>
        </p:blipFill>
        <p:spPr bwMode="auto">
          <a:xfrm>
            <a:off x="3491880" y="2276872"/>
            <a:ext cx="1086727" cy="1086727"/>
          </a:xfrm>
          <a:prstGeom prst="rect">
            <a:avLst/>
          </a:prstGeom>
          <a:noFill/>
          <a:ln w="9525">
            <a:noFill/>
            <a:miter lim="800000"/>
            <a:headEnd/>
            <a:tailEnd/>
          </a:ln>
        </p:spPr>
      </p:pic>
      <p:pic>
        <p:nvPicPr>
          <p:cNvPr id="12" name="Picture 60" descr="box, christmas, gift, giftbox, present icon"/>
          <p:cNvPicPr>
            <a:picLocks noChangeAspect="1" noChangeArrowheads="1"/>
          </p:cNvPicPr>
          <p:nvPr/>
        </p:nvPicPr>
        <p:blipFill>
          <a:blip r:embed="rId10" cstate="screen"/>
          <a:srcRect/>
          <a:stretch>
            <a:fillRect/>
          </a:stretch>
        </p:blipFill>
        <p:spPr bwMode="auto">
          <a:xfrm>
            <a:off x="5220072" y="2420888"/>
            <a:ext cx="845574" cy="845574"/>
          </a:xfrm>
          <a:prstGeom prst="rect">
            <a:avLst/>
          </a:prstGeom>
          <a:noFill/>
          <a:ln w="9525">
            <a:noFill/>
            <a:miter lim="800000"/>
            <a:headEnd/>
            <a:tailEnd/>
          </a:ln>
        </p:spPr>
      </p:pic>
      <p:pic>
        <p:nvPicPr>
          <p:cNvPr id="13" name="Picture 57" descr="christmas, snowman, winter icon"/>
          <p:cNvPicPr>
            <a:picLocks noChangeAspect="1" noChangeArrowheads="1"/>
          </p:cNvPicPr>
          <p:nvPr/>
        </p:nvPicPr>
        <p:blipFill>
          <a:blip r:embed="rId11" cstate="screen">
            <a:lum bright="-8000" contrast="11000"/>
          </a:blip>
          <a:srcRect/>
          <a:stretch>
            <a:fillRect/>
          </a:stretch>
        </p:blipFill>
        <p:spPr bwMode="auto">
          <a:xfrm>
            <a:off x="6660232" y="2204864"/>
            <a:ext cx="1267725" cy="1267725"/>
          </a:xfrm>
          <a:prstGeom prst="ellipse">
            <a:avLst/>
          </a:prstGeom>
          <a:blipFill dpi="0" rotWithShape="1">
            <a:blip r:embed="rId12" cstate="screen">
              <a:lum bright="-8000" contrast="11000"/>
            </a:blip>
            <a:srcRect/>
            <a:stretch>
              <a:fillRect/>
            </a:stretch>
          </a:blipFill>
          <a:ln w="57150">
            <a:noFill/>
            <a:miter lim="800000"/>
            <a:headEnd/>
            <a:tailEnd/>
          </a:ln>
          <a:effectLst>
            <a:softEdge rad="31750"/>
          </a:effectLst>
        </p:spPr>
      </p:pic>
      <p:pic>
        <p:nvPicPr>
          <p:cNvPr id="14" name="Picture 65" descr="elf"/>
          <p:cNvPicPr>
            <a:picLocks noChangeAspect="1" noChangeArrowheads="1"/>
          </p:cNvPicPr>
          <p:nvPr/>
        </p:nvPicPr>
        <p:blipFill>
          <a:blip r:embed="rId13" cstate="screen"/>
          <a:srcRect/>
          <a:stretch>
            <a:fillRect/>
          </a:stretch>
        </p:blipFill>
        <p:spPr bwMode="auto">
          <a:xfrm>
            <a:off x="467544" y="3645024"/>
            <a:ext cx="1196928" cy="1196928"/>
          </a:xfrm>
          <a:prstGeom prst="rect">
            <a:avLst/>
          </a:prstGeom>
          <a:noFill/>
          <a:ln w="9525">
            <a:noFill/>
            <a:miter lim="800000"/>
            <a:headEnd/>
            <a:tailEnd/>
          </a:ln>
        </p:spPr>
      </p:pic>
      <p:pic>
        <p:nvPicPr>
          <p:cNvPr id="15" name="Picture 62" descr="6, christmas icon"/>
          <p:cNvPicPr>
            <a:picLocks noChangeAspect="1" noChangeArrowheads="1"/>
          </p:cNvPicPr>
          <p:nvPr/>
        </p:nvPicPr>
        <p:blipFill>
          <a:blip r:embed="rId14" cstate="screen"/>
          <a:srcRect/>
          <a:stretch>
            <a:fillRect/>
          </a:stretch>
        </p:blipFill>
        <p:spPr bwMode="auto">
          <a:xfrm>
            <a:off x="2019867" y="3452884"/>
            <a:ext cx="1265167" cy="1265167"/>
          </a:xfrm>
          <a:prstGeom prst="rect">
            <a:avLst/>
          </a:prstGeom>
          <a:noFill/>
          <a:ln w="9525">
            <a:noFill/>
            <a:miter lim="800000"/>
            <a:headEnd/>
            <a:tailEnd/>
          </a:ln>
        </p:spPr>
      </p:pic>
      <p:pic>
        <p:nvPicPr>
          <p:cNvPr id="16" name="Picture 61" descr="CHIMNEY"/>
          <p:cNvPicPr>
            <a:picLocks noChangeAspect="1" noChangeArrowheads="1"/>
          </p:cNvPicPr>
          <p:nvPr/>
        </p:nvPicPr>
        <p:blipFill>
          <a:blip r:embed="rId15" cstate="screen"/>
          <a:srcRect r="37552"/>
          <a:stretch>
            <a:fillRect/>
          </a:stretch>
        </p:blipFill>
        <p:spPr bwMode="auto">
          <a:xfrm>
            <a:off x="3779912" y="3645024"/>
            <a:ext cx="864441" cy="1224223"/>
          </a:xfrm>
          <a:prstGeom prst="rect">
            <a:avLst/>
          </a:prstGeom>
          <a:noFill/>
          <a:ln w="57150">
            <a:noFill/>
            <a:miter lim="800000"/>
            <a:headEnd/>
            <a:tailEnd/>
          </a:ln>
          <a:effectLst>
            <a:softEdge rad="63500"/>
          </a:effectLst>
        </p:spPr>
      </p:pic>
      <p:pic>
        <p:nvPicPr>
          <p:cNvPr id="17" name="Picture 12" descr="http://img.creativemark.co.uk/uploads/images/763/13763/largeImg.png"/>
          <p:cNvPicPr>
            <a:picLocks noChangeAspect="1" noChangeArrowheads="1"/>
          </p:cNvPicPr>
          <p:nvPr/>
        </p:nvPicPr>
        <p:blipFill>
          <a:blip r:embed="rId16" cstate="screen"/>
          <a:srcRect/>
          <a:stretch>
            <a:fillRect/>
          </a:stretch>
        </p:blipFill>
        <p:spPr bwMode="auto">
          <a:xfrm>
            <a:off x="5220072" y="3645024"/>
            <a:ext cx="1361001" cy="1020200"/>
          </a:xfrm>
          <a:prstGeom prst="rect">
            <a:avLst/>
          </a:prstGeom>
          <a:noFill/>
        </p:spPr>
      </p:pic>
      <p:pic>
        <p:nvPicPr>
          <p:cNvPr id="18" name="Picture 62" descr="boot, christmas, sock icon"/>
          <p:cNvPicPr>
            <a:picLocks noChangeAspect="1" noChangeArrowheads="1"/>
          </p:cNvPicPr>
          <p:nvPr/>
        </p:nvPicPr>
        <p:blipFill>
          <a:blip r:embed="rId17" cstate="screen"/>
          <a:srcRect/>
          <a:stretch>
            <a:fillRect/>
          </a:stretch>
        </p:blipFill>
        <p:spPr bwMode="auto">
          <a:xfrm>
            <a:off x="7383439" y="3598934"/>
            <a:ext cx="1119116" cy="1119116"/>
          </a:xfrm>
          <a:prstGeom prst="rect">
            <a:avLst/>
          </a:prstGeom>
          <a:noFill/>
          <a:ln w="9525">
            <a:noFill/>
            <a:miter lim="800000"/>
            <a:headEnd/>
            <a:tailEnd/>
          </a:ln>
        </p:spPr>
      </p:pic>
      <p:pic>
        <p:nvPicPr>
          <p:cNvPr id="19" name="Picture 63" descr="Snowflake icon"/>
          <p:cNvPicPr>
            <a:picLocks noChangeAspect="1" noChangeArrowheads="1"/>
          </p:cNvPicPr>
          <p:nvPr/>
        </p:nvPicPr>
        <p:blipFill>
          <a:blip r:embed="rId18" cstate="screen"/>
          <a:srcRect/>
          <a:stretch>
            <a:fillRect/>
          </a:stretch>
        </p:blipFill>
        <p:spPr bwMode="auto">
          <a:xfrm>
            <a:off x="971600" y="4941168"/>
            <a:ext cx="1172191" cy="1172191"/>
          </a:xfrm>
          <a:prstGeom prst="rect">
            <a:avLst/>
          </a:prstGeom>
          <a:noFill/>
        </p:spPr>
      </p:pic>
      <p:pic>
        <p:nvPicPr>
          <p:cNvPr id="20" name="Picture 58" descr="christmas, crown icon"/>
          <p:cNvPicPr>
            <a:picLocks noChangeAspect="1" noChangeArrowheads="1"/>
          </p:cNvPicPr>
          <p:nvPr/>
        </p:nvPicPr>
        <p:blipFill>
          <a:blip r:embed="rId19" cstate="screen">
            <a:lum bright="-12000" contrast="-18000"/>
          </a:blip>
          <a:srcRect/>
          <a:stretch>
            <a:fillRect/>
          </a:stretch>
        </p:blipFill>
        <p:spPr bwMode="auto">
          <a:xfrm>
            <a:off x="2771800" y="4941168"/>
            <a:ext cx="1130561" cy="1130561"/>
          </a:xfrm>
          <a:prstGeom prst="rect">
            <a:avLst/>
          </a:prstGeom>
          <a:noFill/>
          <a:ln w="9525">
            <a:noFill/>
            <a:miter lim="800000"/>
            <a:headEnd/>
            <a:tailEnd/>
          </a:ln>
        </p:spPr>
      </p:pic>
      <p:pic>
        <p:nvPicPr>
          <p:cNvPr id="21" name="Picture 60" descr="cane, christmas icon"/>
          <p:cNvPicPr>
            <a:picLocks noChangeAspect="1" noChangeArrowheads="1"/>
          </p:cNvPicPr>
          <p:nvPr/>
        </p:nvPicPr>
        <p:blipFill>
          <a:blip r:embed="rId20" cstate="screen"/>
          <a:srcRect/>
          <a:stretch>
            <a:fillRect/>
          </a:stretch>
        </p:blipFill>
        <p:spPr bwMode="auto">
          <a:xfrm flipH="1">
            <a:off x="4427984" y="5013176"/>
            <a:ext cx="1193806" cy="1281373"/>
          </a:xfrm>
          <a:prstGeom prst="rect">
            <a:avLst/>
          </a:prstGeom>
          <a:noFill/>
          <a:ln w="9525">
            <a:noFill/>
            <a:miter lim="800000"/>
            <a:headEnd/>
            <a:tailEnd/>
          </a:ln>
        </p:spPr>
      </p:pic>
      <p:pic>
        <p:nvPicPr>
          <p:cNvPr id="22" name="Picture 60" descr="candle, christmas icon"/>
          <p:cNvPicPr>
            <a:picLocks noChangeAspect="1" noChangeArrowheads="1"/>
          </p:cNvPicPr>
          <p:nvPr/>
        </p:nvPicPr>
        <p:blipFill>
          <a:blip r:embed="rId21" cstate="screen"/>
          <a:srcRect/>
          <a:stretch>
            <a:fillRect/>
          </a:stretch>
        </p:blipFill>
        <p:spPr bwMode="auto">
          <a:xfrm>
            <a:off x="6012160" y="4797152"/>
            <a:ext cx="1321630" cy="1321630"/>
          </a:xfrm>
          <a:prstGeom prst="rect">
            <a:avLst/>
          </a:prstGeom>
          <a:noFill/>
          <a:ln w="9525">
            <a:noFill/>
            <a:miter lim="800000"/>
            <a:headEnd/>
            <a:tailEnd/>
          </a:ln>
        </p:spPr>
      </p:pic>
      <p:pic>
        <p:nvPicPr>
          <p:cNvPr id="23" name="Picture 70" descr="christmas holly and berries 01"/>
          <p:cNvPicPr>
            <a:picLocks noChangeAspect="1" noChangeArrowheads="1"/>
          </p:cNvPicPr>
          <p:nvPr/>
        </p:nvPicPr>
        <p:blipFill>
          <a:blip r:embed="rId22" cstate="screen"/>
          <a:srcRect/>
          <a:stretch>
            <a:fillRect/>
          </a:stretch>
        </p:blipFill>
        <p:spPr bwMode="auto">
          <a:xfrm>
            <a:off x="7380312" y="5085184"/>
            <a:ext cx="905828" cy="11588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0" y="0"/>
            <a:ext cx="9177338" cy="6858000"/>
            <a:chOff x="0" y="0"/>
            <a:chExt cx="5781" cy="4320"/>
          </a:xfrm>
        </p:grpSpPr>
        <p:pic>
          <p:nvPicPr>
            <p:cNvPr id="379907" name="Picture 4"/>
            <p:cNvPicPr>
              <a:picLocks noChangeArrowheads="1"/>
            </p:cNvPicPr>
            <p:nvPr/>
          </p:nvPicPr>
          <p:blipFill>
            <a:blip r:embed="rId2" cstate="print">
              <a:lum bright="-18000" contrast="-42000"/>
            </a:blip>
            <a:srcRect/>
            <a:stretch>
              <a:fillRect/>
            </a:stretch>
          </p:blipFill>
          <p:spPr bwMode="auto">
            <a:xfrm>
              <a:off x="0" y="0"/>
              <a:ext cx="5781" cy="45"/>
            </a:xfrm>
            <a:prstGeom prst="rect">
              <a:avLst/>
            </a:prstGeom>
            <a:noFill/>
            <a:ln w="9525">
              <a:noFill/>
              <a:miter lim="800000"/>
              <a:headEnd/>
              <a:tailEnd/>
            </a:ln>
          </p:spPr>
        </p:pic>
        <p:pic>
          <p:nvPicPr>
            <p:cNvPr id="379908" name="Picture 5"/>
            <p:cNvPicPr>
              <a:picLocks noChangeArrowheads="1"/>
            </p:cNvPicPr>
            <p:nvPr/>
          </p:nvPicPr>
          <p:blipFill>
            <a:blip r:embed="rId2" cstate="print">
              <a:lum bright="-18000" contrast="-42000"/>
            </a:blip>
            <a:srcRect/>
            <a:stretch>
              <a:fillRect/>
            </a:stretch>
          </p:blipFill>
          <p:spPr bwMode="auto">
            <a:xfrm>
              <a:off x="0" y="4275"/>
              <a:ext cx="5781" cy="45"/>
            </a:xfrm>
            <a:prstGeom prst="rect">
              <a:avLst/>
            </a:prstGeom>
            <a:noFill/>
            <a:ln w="9525">
              <a:noFill/>
              <a:miter lim="800000"/>
              <a:headEnd/>
              <a:tailEnd/>
            </a:ln>
          </p:spPr>
        </p:pic>
        <p:pic>
          <p:nvPicPr>
            <p:cNvPr id="379909" name="Picture 6"/>
            <p:cNvPicPr>
              <a:picLocks noChangeArrowheads="1"/>
            </p:cNvPicPr>
            <p:nvPr/>
          </p:nvPicPr>
          <p:blipFill>
            <a:blip r:embed="rId3" cstate="print">
              <a:lum bright="-18000" contrast="-42000"/>
            </a:blip>
            <a:srcRect/>
            <a:stretch>
              <a:fillRect/>
            </a:stretch>
          </p:blipFill>
          <p:spPr bwMode="auto">
            <a:xfrm>
              <a:off x="5715" y="12"/>
              <a:ext cx="45" cy="4307"/>
            </a:xfrm>
            <a:prstGeom prst="rect">
              <a:avLst/>
            </a:prstGeom>
            <a:noFill/>
            <a:ln w="9525">
              <a:noFill/>
              <a:miter lim="800000"/>
              <a:headEnd/>
              <a:tailEnd/>
            </a:ln>
          </p:spPr>
        </p:pic>
        <p:pic>
          <p:nvPicPr>
            <p:cNvPr id="379910" name="Picture 7"/>
            <p:cNvPicPr>
              <a:picLocks noChangeArrowheads="1"/>
            </p:cNvPicPr>
            <p:nvPr/>
          </p:nvPicPr>
          <p:blipFill>
            <a:blip r:embed="rId3" cstate="print">
              <a:lum bright="-18000" contrast="-42000"/>
            </a:blip>
            <a:srcRect/>
            <a:stretch>
              <a:fillRect/>
            </a:stretch>
          </p:blipFill>
          <p:spPr bwMode="auto">
            <a:xfrm>
              <a:off x="0" y="0"/>
              <a:ext cx="45" cy="4307"/>
            </a:xfrm>
            <a:prstGeom prst="rect">
              <a:avLst/>
            </a:prstGeom>
            <a:noFill/>
            <a:ln w="9525">
              <a:noFill/>
              <a:miter lim="800000"/>
              <a:headEnd/>
              <a:tailEnd/>
            </a:ln>
          </p:spPr>
        </p:pic>
      </p:grpSp>
      <p:grpSp>
        <p:nvGrpSpPr>
          <p:cNvPr id="3" name="Group 11"/>
          <p:cNvGrpSpPr>
            <a:grpSpLocks/>
          </p:cNvGrpSpPr>
          <p:nvPr/>
        </p:nvGrpSpPr>
        <p:grpSpPr bwMode="auto">
          <a:xfrm>
            <a:off x="0" y="0"/>
            <a:ext cx="9144000" cy="6858000"/>
            <a:chOff x="0" y="0"/>
            <a:chExt cx="5760" cy="4320"/>
          </a:xfrm>
        </p:grpSpPr>
        <p:grpSp>
          <p:nvGrpSpPr>
            <p:cNvPr id="4" name="Group 12"/>
            <p:cNvGrpSpPr>
              <a:grpSpLocks/>
            </p:cNvGrpSpPr>
            <p:nvPr/>
          </p:nvGrpSpPr>
          <p:grpSpPr bwMode="auto">
            <a:xfrm>
              <a:off x="0" y="0"/>
              <a:ext cx="5760" cy="186"/>
              <a:chOff x="0" y="0"/>
              <a:chExt cx="5760" cy="186"/>
            </a:xfrm>
          </p:grpSpPr>
          <p:pic>
            <p:nvPicPr>
              <p:cNvPr id="379914" name="Picture 13" descr="Divider%2Bstrip___Holly%2Bwith%2Bberries"/>
              <p:cNvPicPr>
                <a:picLocks noChangeAspect="1" noChangeArrowheads="1"/>
              </p:cNvPicPr>
              <p:nvPr/>
            </p:nvPicPr>
            <p:blipFill>
              <a:blip r:embed="rId4" cstate="print">
                <a:lum bright="-18000"/>
              </a:blip>
              <a:srcRect/>
              <a:stretch>
                <a:fillRect/>
              </a:stretch>
            </p:blipFill>
            <p:spPr bwMode="auto">
              <a:xfrm>
                <a:off x="0" y="0"/>
                <a:ext cx="534" cy="186"/>
              </a:xfrm>
              <a:prstGeom prst="rect">
                <a:avLst/>
              </a:prstGeom>
              <a:noFill/>
              <a:ln w="9525">
                <a:noFill/>
                <a:miter lim="800000"/>
                <a:headEnd/>
                <a:tailEnd/>
              </a:ln>
            </p:spPr>
          </p:pic>
          <p:pic>
            <p:nvPicPr>
              <p:cNvPr id="379915" name="Picture 14" descr="Divider%2Bstrip___Holly%2Bwith%2Bberries"/>
              <p:cNvPicPr>
                <a:picLocks noChangeAspect="1" noChangeArrowheads="1"/>
              </p:cNvPicPr>
              <p:nvPr/>
            </p:nvPicPr>
            <p:blipFill>
              <a:blip r:embed="rId4" cstate="print">
                <a:lum bright="-18000"/>
              </a:blip>
              <a:srcRect/>
              <a:stretch>
                <a:fillRect/>
              </a:stretch>
            </p:blipFill>
            <p:spPr bwMode="auto">
              <a:xfrm>
                <a:off x="466" y="0"/>
                <a:ext cx="534" cy="186"/>
              </a:xfrm>
              <a:prstGeom prst="rect">
                <a:avLst/>
              </a:prstGeom>
              <a:noFill/>
              <a:ln w="9525">
                <a:noFill/>
                <a:miter lim="800000"/>
                <a:headEnd/>
                <a:tailEnd/>
              </a:ln>
            </p:spPr>
          </p:pic>
          <p:pic>
            <p:nvPicPr>
              <p:cNvPr id="379916" name="Picture 15" descr="Divider%2Bstrip___Holly%2Bwith%2Bberries"/>
              <p:cNvPicPr>
                <a:picLocks noChangeAspect="1" noChangeArrowheads="1"/>
              </p:cNvPicPr>
              <p:nvPr/>
            </p:nvPicPr>
            <p:blipFill>
              <a:blip r:embed="rId4" cstate="print">
                <a:lum bright="-18000"/>
              </a:blip>
              <a:srcRect/>
              <a:stretch>
                <a:fillRect/>
              </a:stretch>
            </p:blipFill>
            <p:spPr bwMode="auto">
              <a:xfrm>
                <a:off x="942" y="0"/>
                <a:ext cx="534" cy="186"/>
              </a:xfrm>
              <a:prstGeom prst="rect">
                <a:avLst/>
              </a:prstGeom>
              <a:noFill/>
              <a:ln w="9525">
                <a:noFill/>
                <a:miter lim="800000"/>
                <a:headEnd/>
                <a:tailEnd/>
              </a:ln>
            </p:spPr>
          </p:pic>
          <p:pic>
            <p:nvPicPr>
              <p:cNvPr id="379917" name="Picture 16" descr="Divider%2Bstrip___Holly%2Bwith%2Bberries"/>
              <p:cNvPicPr>
                <a:picLocks noChangeAspect="1" noChangeArrowheads="1"/>
              </p:cNvPicPr>
              <p:nvPr/>
            </p:nvPicPr>
            <p:blipFill>
              <a:blip r:embed="rId4" cstate="print">
                <a:lum bright="-18000"/>
              </a:blip>
              <a:srcRect/>
              <a:stretch>
                <a:fillRect/>
              </a:stretch>
            </p:blipFill>
            <p:spPr bwMode="auto">
              <a:xfrm>
                <a:off x="1418" y="0"/>
                <a:ext cx="534" cy="186"/>
              </a:xfrm>
              <a:prstGeom prst="rect">
                <a:avLst/>
              </a:prstGeom>
              <a:noFill/>
              <a:ln w="9525">
                <a:noFill/>
                <a:miter lim="800000"/>
                <a:headEnd/>
                <a:tailEnd/>
              </a:ln>
            </p:spPr>
          </p:pic>
          <p:pic>
            <p:nvPicPr>
              <p:cNvPr id="379918" name="Picture 17" descr="Divider%2Bstrip___Holly%2Bwith%2Bberries"/>
              <p:cNvPicPr>
                <a:picLocks noChangeAspect="1" noChangeArrowheads="1"/>
              </p:cNvPicPr>
              <p:nvPr/>
            </p:nvPicPr>
            <p:blipFill>
              <a:blip r:embed="rId4" cstate="print">
                <a:lum bright="-18000"/>
              </a:blip>
              <a:srcRect/>
              <a:stretch>
                <a:fillRect/>
              </a:stretch>
            </p:blipFill>
            <p:spPr bwMode="auto">
              <a:xfrm>
                <a:off x="1894" y="0"/>
                <a:ext cx="534" cy="186"/>
              </a:xfrm>
              <a:prstGeom prst="rect">
                <a:avLst/>
              </a:prstGeom>
              <a:noFill/>
              <a:ln w="9525">
                <a:noFill/>
                <a:miter lim="800000"/>
                <a:headEnd/>
                <a:tailEnd/>
              </a:ln>
            </p:spPr>
          </p:pic>
          <p:pic>
            <p:nvPicPr>
              <p:cNvPr id="379919" name="Picture 18" descr="Divider%2Bstrip___Holly%2Bwith%2Bberries"/>
              <p:cNvPicPr>
                <a:picLocks noChangeAspect="1" noChangeArrowheads="1"/>
              </p:cNvPicPr>
              <p:nvPr/>
            </p:nvPicPr>
            <p:blipFill>
              <a:blip r:embed="rId4" cstate="print">
                <a:lum bright="-18000"/>
              </a:blip>
              <a:srcRect/>
              <a:stretch>
                <a:fillRect/>
              </a:stretch>
            </p:blipFill>
            <p:spPr bwMode="auto">
              <a:xfrm>
                <a:off x="2370" y="0"/>
                <a:ext cx="534" cy="186"/>
              </a:xfrm>
              <a:prstGeom prst="rect">
                <a:avLst/>
              </a:prstGeom>
              <a:noFill/>
              <a:ln w="9525">
                <a:noFill/>
                <a:miter lim="800000"/>
                <a:headEnd/>
                <a:tailEnd/>
              </a:ln>
            </p:spPr>
          </p:pic>
          <p:pic>
            <p:nvPicPr>
              <p:cNvPr id="379920" name="Picture 19" descr="Divider%2Bstrip___Holly%2Bwith%2Bberries"/>
              <p:cNvPicPr>
                <a:picLocks noChangeAspect="1" noChangeArrowheads="1"/>
              </p:cNvPicPr>
              <p:nvPr/>
            </p:nvPicPr>
            <p:blipFill>
              <a:blip r:embed="rId4" cstate="print">
                <a:lum bright="-18000"/>
              </a:blip>
              <a:srcRect/>
              <a:stretch>
                <a:fillRect/>
              </a:stretch>
            </p:blipFill>
            <p:spPr bwMode="auto">
              <a:xfrm>
                <a:off x="2846" y="0"/>
                <a:ext cx="534" cy="186"/>
              </a:xfrm>
              <a:prstGeom prst="rect">
                <a:avLst/>
              </a:prstGeom>
              <a:noFill/>
              <a:ln w="9525">
                <a:noFill/>
                <a:miter lim="800000"/>
                <a:headEnd/>
                <a:tailEnd/>
              </a:ln>
            </p:spPr>
          </p:pic>
          <p:pic>
            <p:nvPicPr>
              <p:cNvPr id="379921" name="Picture 20" descr="Divider%2Bstrip___Holly%2Bwith%2Bberries"/>
              <p:cNvPicPr>
                <a:picLocks noChangeAspect="1" noChangeArrowheads="1"/>
              </p:cNvPicPr>
              <p:nvPr/>
            </p:nvPicPr>
            <p:blipFill>
              <a:blip r:embed="rId4" cstate="print">
                <a:lum bright="-18000"/>
              </a:blip>
              <a:srcRect/>
              <a:stretch>
                <a:fillRect/>
              </a:stretch>
            </p:blipFill>
            <p:spPr bwMode="auto">
              <a:xfrm>
                <a:off x="3322" y="0"/>
                <a:ext cx="534" cy="186"/>
              </a:xfrm>
              <a:prstGeom prst="rect">
                <a:avLst/>
              </a:prstGeom>
              <a:noFill/>
              <a:ln w="9525">
                <a:noFill/>
                <a:miter lim="800000"/>
                <a:headEnd/>
                <a:tailEnd/>
              </a:ln>
            </p:spPr>
          </p:pic>
          <p:pic>
            <p:nvPicPr>
              <p:cNvPr id="379922" name="Picture 21" descr="Divider%2Bstrip___Holly%2Bwith%2Bberries"/>
              <p:cNvPicPr>
                <a:picLocks noChangeAspect="1" noChangeArrowheads="1"/>
              </p:cNvPicPr>
              <p:nvPr/>
            </p:nvPicPr>
            <p:blipFill>
              <a:blip r:embed="rId4" cstate="print">
                <a:lum bright="-18000"/>
              </a:blip>
              <a:srcRect/>
              <a:stretch>
                <a:fillRect/>
              </a:stretch>
            </p:blipFill>
            <p:spPr bwMode="auto">
              <a:xfrm>
                <a:off x="3798" y="0"/>
                <a:ext cx="534" cy="186"/>
              </a:xfrm>
              <a:prstGeom prst="rect">
                <a:avLst/>
              </a:prstGeom>
              <a:noFill/>
              <a:ln w="9525">
                <a:noFill/>
                <a:miter lim="800000"/>
                <a:headEnd/>
                <a:tailEnd/>
              </a:ln>
            </p:spPr>
          </p:pic>
          <p:pic>
            <p:nvPicPr>
              <p:cNvPr id="379923" name="Picture 22" descr="Divider%2Bstrip___Holly%2Bwith%2Bberries"/>
              <p:cNvPicPr>
                <a:picLocks noChangeAspect="1" noChangeArrowheads="1"/>
              </p:cNvPicPr>
              <p:nvPr/>
            </p:nvPicPr>
            <p:blipFill>
              <a:blip r:embed="rId4" cstate="print">
                <a:lum bright="-18000"/>
              </a:blip>
              <a:srcRect/>
              <a:stretch>
                <a:fillRect/>
              </a:stretch>
            </p:blipFill>
            <p:spPr bwMode="auto">
              <a:xfrm>
                <a:off x="4274" y="0"/>
                <a:ext cx="534" cy="186"/>
              </a:xfrm>
              <a:prstGeom prst="rect">
                <a:avLst/>
              </a:prstGeom>
              <a:noFill/>
              <a:ln w="9525">
                <a:noFill/>
                <a:miter lim="800000"/>
                <a:headEnd/>
                <a:tailEnd/>
              </a:ln>
            </p:spPr>
          </p:pic>
          <p:pic>
            <p:nvPicPr>
              <p:cNvPr id="379924" name="Picture 23" descr="Divider%2Bstrip___Holly%2Bwith%2Bberries"/>
              <p:cNvPicPr>
                <a:picLocks noChangeAspect="1" noChangeArrowheads="1"/>
              </p:cNvPicPr>
              <p:nvPr/>
            </p:nvPicPr>
            <p:blipFill>
              <a:blip r:embed="rId4" cstate="print">
                <a:lum bright="-18000"/>
              </a:blip>
              <a:srcRect/>
              <a:stretch>
                <a:fillRect/>
              </a:stretch>
            </p:blipFill>
            <p:spPr bwMode="auto">
              <a:xfrm>
                <a:off x="4750" y="0"/>
                <a:ext cx="534" cy="186"/>
              </a:xfrm>
              <a:prstGeom prst="rect">
                <a:avLst/>
              </a:prstGeom>
              <a:noFill/>
              <a:ln w="9525">
                <a:noFill/>
                <a:miter lim="800000"/>
                <a:headEnd/>
                <a:tailEnd/>
              </a:ln>
            </p:spPr>
          </p:pic>
          <p:pic>
            <p:nvPicPr>
              <p:cNvPr id="379925" name="Picture 24" descr="Divider%2Bstrip___Holly%2Bwith%2Bberries"/>
              <p:cNvPicPr>
                <a:picLocks noChangeAspect="1" noChangeArrowheads="1"/>
              </p:cNvPicPr>
              <p:nvPr/>
            </p:nvPicPr>
            <p:blipFill>
              <a:blip r:embed="rId4" cstate="print">
                <a:lum bright="-18000"/>
              </a:blip>
              <a:srcRect/>
              <a:stretch>
                <a:fillRect/>
              </a:stretch>
            </p:blipFill>
            <p:spPr bwMode="auto">
              <a:xfrm>
                <a:off x="5226" y="0"/>
                <a:ext cx="534" cy="186"/>
              </a:xfrm>
              <a:prstGeom prst="rect">
                <a:avLst/>
              </a:prstGeom>
              <a:noFill/>
              <a:ln w="9525">
                <a:noFill/>
                <a:miter lim="800000"/>
                <a:headEnd/>
                <a:tailEnd/>
              </a:ln>
            </p:spPr>
          </p:pic>
        </p:grpSp>
        <p:grpSp>
          <p:nvGrpSpPr>
            <p:cNvPr id="5" name="Group 25"/>
            <p:cNvGrpSpPr>
              <a:grpSpLocks/>
            </p:cNvGrpSpPr>
            <p:nvPr/>
          </p:nvGrpSpPr>
          <p:grpSpPr bwMode="auto">
            <a:xfrm flipV="1">
              <a:off x="0" y="4134"/>
              <a:ext cx="5760" cy="186"/>
              <a:chOff x="0" y="4134"/>
              <a:chExt cx="5760" cy="186"/>
            </a:xfrm>
          </p:grpSpPr>
          <p:pic>
            <p:nvPicPr>
              <p:cNvPr id="379927" name="Picture 26" descr="Divider%2Bstrip___Holly%2Bwith%2Bberries"/>
              <p:cNvPicPr>
                <a:picLocks noChangeAspect="1" noChangeArrowheads="1"/>
              </p:cNvPicPr>
              <p:nvPr/>
            </p:nvPicPr>
            <p:blipFill>
              <a:blip r:embed="rId4" cstate="print">
                <a:lum bright="-18000"/>
              </a:blip>
              <a:srcRect/>
              <a:stretch>
                <a:fillRect/>
              </a:stretch>
            </p:blipFill>
            <p:spPr bwMode="auto">
              <a:xfrm>
                <a:off x="0" y="4134"/>
                <a:ext cx="534" cy="186"/>
              </a:xfrm>
              <a:prstGeom prst="rect">
                <a:avLst/>
              </a:prstGeom>
              <a:noFill/>
              <a:ln w="9525">
                <a:noFill/>
                <a:miter lim="800000"/>
                <a:headEnd/>
                <a:tailEnd/>
              </a:ln>
            </p:spPr>
          </p:pic>
          <p:pic>
            <p:nvPicPr>
              <p:cNvPr id="379928" name="Picture 27" descr="Divider%2Bstrip___Holly%2Bwith%2Bberries"/>
              <p:cNvPicPr>
                <a:picLocks noChangeAspect="1" noChangeArrowheads="1"/>
              </p:cNvPicPr>
              <p:nvPr/>
            </p:nvPicPr>
            <p:blipFill>
              <a:blip r:embed="rId4" cstate="print">
                <a:lum bright="-18000"/>
              </a:blip>
              <a:srcRect/>
              <a:stretch>
                <a:fillRect/>
              </a:stretch>
            </p:blipFill>
            <p:spPr bwMode="auto">
              <a:xfrm>
                <a:off x="466" y="4134"/>
                <a:ext cx="534" cy="186"/>
              </a:xfrm>
              <a:prstGeom prst="rect">
                <a:avLst/>
              </a:prstGeom>
              <a:noFill/>
              <a:ln w="9525">
                <a:noFill/>
                <a:miter lim="800000"/>
                <a:headEnd/>
                <a:tailEnd/>
              </a:ln>
            </p:spPr>
          </p:pic>
          <p:pic>
            <p:nvPicPr>
              <p:cNvPr id="379929" name="Picture 28" descr="Divider%2Bstrip___Holly%2Bwith%2Bberries"/>
              <p:cNvPicPr>
                <a:picLocks noChangeAspect="1" noChangeArrowheads="1"/>
              </p:cNvPicPr>
              <p:nvPr/>
            </p:nvPicPr>
            <p:blipFill>
              <a:blip r:embed="rId4" cstate="print">
                <a:lum bright="-18000"/>
              </a:blip>
              <a:srcRect/>
              <a:stretch>
                <a:fillRect/>
              </a:stretch>
            </p:blipFill>
            <p:spPr bwMode="auto">
              <a:xfrm>
                <a:off x="942" y="4134"/>
                <a:ext cx="534" cy="186"/>
              </a:xfrm>
              <a:prstGeom prst="rect">
                <a:avLst/>
              </a:prstGeom>
              <a:noFill/>
              <a:ln w="9525">
                <a:noFill/>
                <a:miter lim="800000"/>
                <a:headEnd/>
                <a:tailEnd/>
              </a:ln>
            </p:spPr>
          </p:pic>
          <p:pic>
            <p:nvPicPr>
              <p:cNvPr id="379930" name="Picture 29" descr="Divider%2Bstrip___Holly%2Bwith%2Bberries"/>
              <p:cNvPicPr>
                <a:picLocks noChangeAspect="1" noChangeArrowheads="1"/>
              </p:cNvPicPr>
              <p:nvPr/>
            </p:nvPicPr>
            <p:blipFill>
              <a:blip r:embed="rId4" cstate="print">
                <a:lum bright="-18000"/>
              </a:blip>
              <a:srcRect/>
              <a:stretch>
                <a:fillRect/>
              </a:stretch>
            </p:blipFill>
            <p:spPr bwMode="auto">
              <a:xfrm>
                <a:off x="1418" y="4134"/>
                <a:ext cx="534" cy="186"/>
              </a:xfrm>
              <a:prstGeom prst="rect">
                <a:avLst/>
              </a:prstGeom>
              <a:noFill/>
              <a:ln w="9525">
                <a:noFill/>
                <a:miter lim="800000"/>
                <a:headEnd/>
                <a:tailEnd/>
              </a:ln>
            </p:spPr>
          </p:pic>
          <p:pic>
            <p:nvPicPr>
              <p:cNvPr id="379931" name="Picture 30" descr="Divider%2Bstrip___Holly%2Bwith%2Bberries"/>
              <p:cNvPicPr>
                <a:picLocks noChangeAspect="1" noChangeArrowheads="1"/>
              </p:cNvPicPr>
              <p:nvPr/>
            </p:nvPicPr>
            <p:blipFill>
              <a:blip r:embed="rId4" cstate="print">
                <a:lum bright="-18000"/>
              </a:blip>
              <a:srcRect/>
              <a:stretch>
                <a:fillRect/>
              </a:stretch>
            </p:blipFill>
            <p:spPr bwMode="auto">
              <a:xfrm>
                <a:off x="1894" y="4134"/>
                <a:ext cx="534" cy="186"/>
              </a:xfrm>
              <a:prstGeom prst="rect">
                <a:avLst/>
              </a:prstGeom>
              <a:noFill/>
              <a:ln w="9525">
                <a:noFill/>
                <a:miter lim="800000"/>
                <a:headEnd/>
                <a:tailEnd/>
              </a:ln>
            </p:spPr>
          </p:pic>
          <p:pic>
            <p:nvPicPr>
              <p:cNvPr id="379932" name="Picture 31" descr="Divider%2Bstrip___Holly%2Bwith%2Bberries"/>
              <p:cNvPicPr>
                <a:picLocks noChangeAspect="1" noChangeArrowheads="1"/>
              </p:cNvPicPr>
              <p:nvPr/>
            </p:nvPicPr>
            <p:blipFill>
              <a:blip r:embed="rId4" cstate="print">
                <a:lum bright="-18000"/>
              </a:blip>
              <a:srcRect/>
              <a:stretch>
                <a:fillRect/>
              </a:stretch>
            </p:blipFill>
            <p:spPr bwMode="auto">
              <a:xfrm>
                <a:off x="2370" y="4134"/>
                <a:ext cx="534" cy="186"/>
              </a:xfrm>
              <a:prstGeom prst="rect">
                <a:avLst/>
              </a:prstGeom>
              <a:noFill/>
              <a:ln w="9525">
                <a:noFill/>
                <a:miter lim="800000"/>
                <a:headEnd/>
                <a:tailEnd/>
              </a:ln>
            </p:spPr>
          </p:pic>
          <p:pic>
            <p:nvPicPr>
              <p:cNvPr id="379933" name="Picture 32" descr="Divider%2Bstrip___Holly%2Bwith%2Bberries"/>
              <p:cNvPicPr>
                <a:picLocks noChangeAspect="1" noChangeArrowheads="1"/>
              </p:cNvPicPr>
              <p:nvPr/>
            </p:nvPicPr>
            <p:blipFill>
              <a:blip r:embed="rId4" cstate="print">
                <a:lum bright="-18000"/>
              </a:blip>
              <a:srcRect/>
              <a:stretch>
                <a:fillRect/>
              </a:stretch>
            </p:blipFill>
            <p:spPr bwMode="auto">
              <a:xfrm>
                <a:off x="2846" y="4134"/>
                <a:ext cx="534" cy="186"/>
              </a:xfrm>
              <a:prstGeom prst="rect">
                <a:avLst/>
              </a:prstGeom>
              <a:noFill/>
              <a:ln w="9525">
                <a:noFill/>
                <a:miter lim="800000"/>
                <a:headEnd/>
                <a:tailEnd/>
              </a:ln>
            </p:spPr>
          </p:pic>
          <p:pic>
            <p:nvPicPr>
              <p:cNvPr id="379934" name="Picture 33" descr="Divider%2Bstrip___Holly%2Bwith%2Bberries"/>
              <p:cNvPicPr>
                <a:picLocks noChangeAspect="1" noChangeArrowheads="1"/>
              </p:cNvPicPr>
              <p:nvPr/>
            </p:nvPicPr>
            <p:blipFill>
              <a:blip r:embed="rId4" cstate="print">
                <a:lum bright="-18000"/>
              </a:blip>
              <a:srcRect/>
              <a:stretch>
                <a:fillRect/>
              </a:stretch>
            </p:blipFill>
            <p:spPr bwMode="auto">
              <a:xfrm>
                <a:off x="3322" y="4134"/>
                <a:ext cx="534" cy="186"/>
              </a:xfrm>
              <a:prstGeom prst="rect">
                <a:avLst/>
              </a:prstGeom>
              <a:noFill/>
              <a:ln w="9525">
                <a:noFill/>
                <a:miter lim="800000"/>
                <a:headEnd/>
                <a:tailEnd/>
              </a:ln>
            </p:spPr>
          </p:pic>
          <p:pic>
            <p:nvPicPr>
              <p:cNvPr id="379935" name="Picture 34" descr="Divider%2Bstrip___Holly%2Bwith%2Bberries"/>
              <p:cNvPicPr>
                <a:picLocks noChangeAspect="1" noChangeArrowheads="1"/>
              </p:cNvPicPr>
              <p:nvPr/>
            </p:nvPicPr>
            <p:blipFill>
              <a:blip r:embed="rId4" cstate="print">
                <a:lum bright="-18000"/>
              </a:blip>
              <a:srcRect/>
              <a:stretch>
                <a:fillRect/>
              </a:stretch>
            </p:blipFill>
            <p:spPr bwMode="auto">
              <a:xfrm>
                <a:off x="3798" y="4134"/>
                <a:ext cx="534" cy="186"/>
              </a:xfrm>
              <a:prstGeom prst="rect">
                <a:avLst/>
              </a:prstGeom>
              <a:noFill/>
              <a:ln w="9525">
                <a:noFill/>
                <a:miter lim="800000"/>
                <a:headEnd/>
                <a:tailEnd/>
              </a:ln>
            </p:spPr>
          </p:pic>
          <p:pic>
            <p:nvPicPr>
              <p:cNvPr id="379936" name="Picture 35" descr="Divider%2Bstrip___Holly%2Bwith%2Bberries"/>
              <p:cNvPicPr>
                <a:picLocks noChangeAspect="1" noChangeArrowheads="1"/>
              </p:cNvPicPr>
              <p:nvPr/>
            </p:nvPicPr>
            <p:blipFill>
              <a:blip r:embed="rId4" cstate="print">
                <a:lum bright="-18000"/>
              </a:blip>
              <a:srcRect/>
              <a:stretch>
                <a:fillRect/>
              </a:stretch>
            </p:blipFill>
            <p:spPr bwMode="auto">
              <a:xfrm>
                <a:off x="4274" y="4134"/>
                <a:ext cx="534" cy="186"/>
              </a:xfrm>
              <a:prstGeom prst="rect">
                <a:avLst/>
              </a:prstGeom>
              <a:noFill/>
              <a:ln w="9525">
                <a:noFill/>
                <a:miter lim="800000"/>
                <a:headEnd/>
                <a:tailEnd/>
              </a:ln>
            </p:spPr>
          </p:pic>
          <p:pic>
            <p:nvPicPr>
              <p:cNvPr id="379937" name="Picture 36" descr="Divider%2Bstrip___Holly%2Bwith%2Bberries"/>
              <p:cNvPicPr>
                <a:picLocks noChangeAspect="1" noChangeArrowheads="1"/>
              </p:cNvPicPr>
              <p:nvPr/>
            </p:nvPicPr>
            <p:blipFill>
              <a:blip r:embed="rId4" cstate="print">
                <a:lum bright="-18000"/>
              </a:blip>
              <a:srcRect/>
              <a:stretch>
                <a:fillRect/>
              </a:stretch>
            </p:blipFill>
            <p:spPr bwMode="auto">
              <a:xfrm>
                <a:off x="4750" y="4134"/>
                <a:ext cx="534" cy="186"/>
              </a:xfrm>
              <a:prstGeom prst="rect">
                <a:avLst/>
              </a:prstGeom>
              <a:noFill/>
              <a:ln w="9525">
                <a:noFill/>
                <a:miter lim="800000"/>
                <a:headEnd/>
                <a:tailEnd/>
              </a:ln>
            </p:spPr>
          </p:pic>
          <p:pic>
            <p:nvPicPr>
              <p:cNvPr id="379938" name="Picture 37" descr="Divider%2Bstrip___Holly%2Bwith%2Bberries"/>
              <p:cNvPicPr>
                <a:picLocks noChangeAspect="1" noChangeArrowheads="1"/>
              </p:cNvPicPr>
              <p:nvPr/>
            </p:nvPicPr>
            <p:blipFill>
              <a:blip r:embed="rId4" cstate="print">
                <a:lum bright="-18000"/>
              </a:blip>
              <a:srcRect/>
              <a:stretch>
                <a:fillRect/>
              </a:stretch>
            </p:blipFill>
            <p:spPr bwMode="auto">
              <a:xfrm>
                <a:off x="5226" y="4134"/>
                <a:ext cx="534" cy="186"/>
              </a:xfrm>
              <a:prstGeom prst="rect">
                <a:avLst/>
              </a:prstGeom>
              <a:noFill/>
              <a:ln w="9525">
                <a:noFill/>
                <a:miter lim="800000"/>
                <a:headEnd/>
                <a:tailEnd/>
              </a:ln>
            </p:spPr>
          </p:pic>
        </p:grpSp>
        <p:grpSp>
          <p:nvGrpSpPr>
            <p:cNvPr id="6" name="Group 38"/>
            <p:cNvGrpSpPr>
              <a:grpSpLocks/>
            </p:cNvGrpSpPr>
            <p:nvPr/>
          </p:nvGrpSpPr>
          <p:grpSpPr bwMode="auto">
            <a:xfrm>
              <a:off x="0" y="0"/>
              <a:ext cx="186" cy="4320"/>
              <a:chOff x="0" y="0"/>
              <a:chExt cx="186" cy="4320"/>
            </a:xfrm>
          </p:grpSpPr>
          <p:pic>
            <p:nvPicPr>
              <p:cNvPr id="379940" name="Picture 39" descr="Divider%2Bstrip___Holly%2Bwith%2Bberries"/>
              <p:cNvPicPr>
                <a:picLocks noChangeAspect="1" noChangeArrowheads="1"/>
              </p:cNvPicPr>
              <p:nvPr/>
            </p:nvPicPr>
            <p:blipFill>
              <a:blip r:embed="rId4" cstate="print">
                <a:lum bright="-18000"/>
              </a:blip>
              <a:srcRect/>
              <a:stretch>
                <a:fillRect/>
              </a:stretch>
            </p:blipFill>
            <p:spPr bwMode="auto">
              <a:xfrm rot="5400000">
                <a:off x="-174" y="3960"/>
                <a:ext cx="534" cy="186"/>
              </a:xfrm>
              <a:prstGeom prst="rect">
                <a:avLst/>
              </a:prstGeom>
              <a:noFill/>
              <a:ln w="9525">
                <a:noFill/>
                <a:miter lim="800000"/>
                <a:headEnd/>
                <a:tailEnd/>
              </a:ln>
            </p:spPr>
          </p:pic>
          <p:pic>
            <p:nvPicPr>
              <p:cNvPr id="379941" name="Picture 40" descr="Divider%2Bstrip___Holly%2Bwith%2Bberries"/>
              <p:cNvPicPr>
                <a:picLocks noChangeAspect="1" noChangeArrowheads="1"/>
              </p:cNvPicPr>
              <p:nvPr/>
            </p:nvPicPr>
            <p:blipFill>
              <a:blip r:embed="rId4" cstate="print">
                <a:lum bright="-18000"/>
              </a:blip>
              <a:srcRect/>
              <a:stretch>
                <a:fillRect/>
              </a:stretch>
            </p:blipFill>
            <p:spPr bwMode="auto">
              <a:xfrm rot="5400000">
                <a:off x="-174" y="3487"/>
                <a:ext cx="534" cy="186"/>
              </a:xfrm>
              <a:prstGeom prst="rect">
                <a:avLst/>
              </a:prstGeom>
              <a:noFill/>
              <a:ln w="9525">
                <a:noFill/>
                <a:miter lim="800000"/>
                <a:headEnd/>
                <a:tailEnd/>
              </a:ln>
            </p:spPr>
          </p:pic>
          <p:pic>
            <p:nvPicPr>
              <p:cNvPr id="379942" name="Picture 41" descr="Divider%2Bstrip___Holly%2Bwith%2Bberries"/>
              <p:cNvPicPr>
                <a:picLocks noChangeAspect="1" noChangeArrowheads="1"/>
              </p:cNvPicPr>
              <p:nvPr/>
            </p:nvPicPr>
            <p:blipFill>
              <a:blip r:embed="rId4" cstate="print">
                <a:lum bright="-18000"/>
              </a:blip>
              <a:srcRect/>
              <a:stretch>
                <a:fillRect/>
              </a:stretch>
            </p:blipFill>
            <p:spPr bwMode="auto">
              <a:xfrm rot="5400000">
                <a:off x="-174" y="3014"/>
                <a:ext cx="534" cy="186"/>
              </a:xfrm>
              <a:prstGeom prst="rect">
                <a:avLst/>
              </a:prstGeom>
              <a:noFill/>
              <a:ln w="9525">
                <a:noFill/>
                <a:miter lim="800000"/>
                <a:headEnd/>
                <a:tailEnd/>
              </a:ln>
            </p:spPr>
          </p:pic>
          <p:pic>
            <p:nvPicPr>
              <p:cNvPr id="379943" name="Picture 42" descr="Divider%2Bstrip___Holly%2Bwith%2Bberries"/>
              <p:cNvPicPr>
                <a:picLocks noChangeAspect="1" noChangeArrowheads="1"/>
              </p:cNvPicPr>
              <p:nvPr/>
            </p:nvPicPr>
            <p:blipFill>
              <a:blip r:embed="rId4" cstate="print">
                <a:lum bright="-18000"/>
              </a:blip>
              <a:srcRect/>
              <a:stretch>
                <a:fillRect/>
              </a:stretch>
            </p:blipFill>
            <p:spPr bwMode="auto">
              <a:xfrm rot="5400000">
                <a:off x="-174" y="2541"/>
                <a:ext cx="534" cy="186"/>
              </a:xfrm>
              <a:prstGeom prst="rect">
                <a:avLst/>
              </a:prstGeom>
              <a:noFill/>
              <a:ln w="9525">
                <a:noFill/>
                <a:miter lim="800000"/>
                <a:headEnd/>
                <a:tailEnd/>
              </a:ln>
            </p:spPr>
          </p:pic>
          <p:pic>
            <p:nvPicPr>
              <p:cNvPr id="379944" name="Picture 43" descr="Divider%2Bstrip___Holly%2Bwith%2Bberries"/>
              <p:cNvPicPr>
                <a:picLocks noChangeAspect="1" noChangeArrowheads="1"/>
              </p:cNvPicPr>
              <p:nvPr/>
            </p:nvPicPr>
            <p:blipFill>
              <a:blip r:embed="rId4" cstate="print">
                <a:lum bright="-18000"/>
              </a:blip>
              <a:srcRect/>
              <a:stretch>
                <a:fillRect/>
              </a:stretch>
            </p:blipFill>
            <p:spPr bwMode="auto">
              <a:xfrm rot="5400000">
                <a:off x="-174" y="2067"/>
                <a:ext cx="534" cy="186"/>
              </a:xfrm>
              <a:prstGeom prst="rect">
                <a:avLst/>
              </a:prstGeom>
              <a:noFill/>
              <a:ln w="9525">
                <a:noFill/>
                <a:miter lim="800000"/>
                <a:headEnd/>
                <a:tailEnd/>
              </a:ln>
            </p:spPr>
          </p:pic>
          <p:pic>
            <p:nvPicPr>
              <p:cNvPr id="379945" name="Picture 44" descr="Divider%2Bstrip___Holly%2Bwith%2Bberries"/>
              <p:cNvPicPr>
                <a:picLocks noChangeAspect="1" noChangeArrowheads="1"/>
              </p:cNvPicPr>
              <p:nvPr/>
            </p:nvPicPr>
            <p:blipFill>
              <a:blip r:embed="rId4" cstate="print">
                <a:lum bright="-18000"/>
              </a:blip>
              <a:srcRect/>
              <a:stretch>
                <a:fillRect/>
              </a:stretch>
            </p:blipFill>
            <p:spPr bwMode="auto">
              <a:xfrm rot="5400000">
                <a:off x="-174" y="1594"/>
                <a:ext cx="534" cy="186"/>
              </a:xfrm>
              <a:prstGeom prst="rect">
                <a:avLst/>
              </a:prstGeom>
              <a:noFill/>
              <a:ln w="9525">
                <a:noFill/>
                <a:miter lim="800000"/>
                <a:headEnd/>
                <a:tailEnd/>
              </a:ln>
            </p:spPr>
          </p:pic>
          <p:pic>
            <p:nvPicPr>
              <p:cNvPr id="379946" name="Picture 45" descr="Divider%2Bstrip___Holly%2Bwith%2Bberries"/>
              <p:cNvPicPr>
                <a:picLocks noChangeAspect="1" noChangeArrowheads="1"/>
              </p:cNvPicPr>
              <p:nvPr/>
            </p:nvPicPr>
            <p:blipFill>
              <a:blip r:embed="rId4" cstate="print">
                <a:lum bright="-18000"/>
              </a:blip>
              <a:srcRect/>
              <a:stretch>
                <a:fillRect/>
              </a:stretch>
            </p:blipFill>
            <p:spPr bwMode="auto">
              <a:xfrm rot="5400000">
                <a:off x="-174" y="1121"/>
                <a:ext cx="534" cy="186"/>
              </a:xfrm>
              <a:prstGeom prst="rect">
                <a:avLst/>
              </a:prstGeom>
              <a:noFill/>
              <a:ln w="9525">
                <a:noFill/>
                <a:miter lim="800000"/>
                <a:headEnd/>
                <a:tailEnd/>
              </a:ln>
            </p:spPr>
          </p:pic>
          <p:pic>
            <p:nvPicPr>
              <p:cNvPr id="379947" name="Picture 46" descr="Divider%2Bstrip___Holly%2Bwith%2Bberries"/>
              <p:cNvPicPr>
                <a:picLocks noChangeAspect="1" noChangeArrowheads="1"/>
              </p:cNvPicPr>
              <p:nvPr/>
            </p:nvPicPr>
            <p:blipFill>
              <a:blip r:embed="rId4" cstate="print">
                <a:lum bright="-18000"/>
              </a:blip>
              <a:srcRect/>
              <a:stretch>
                <a:fillRect/>
              </a:stretch>
            </p:blipFill>
            <p:spPr bwMode="auto">
              <a:xfrm rot="5400000">
                <a:off x="-174" y="648"/>
                <a:ext cx="534" cy="186"/>
              </a:xfrm>
              <a:prstGeom prst="rect">
                <a:avLst/>
              </a:prstGeom>
              <a:noFill/>
              <a:ln w="9525">
                <a:noFill/>
                <a:miter lim="800000"/>
                <a:headEnd/>
                <a:tailEnd/>
              </a:ln>
            </p:spPr>
          </p:pic>
          <p:pic>
            <p:nvPicPr>
              <p:cNvPr id="379948" name="Picture 47" descr="Divider%2Bstrip___Holly%2Bwith%2Bberries"/>
              <p:cNvPicPr>
                <a:picLocks noChangeAspect="1" noChangeArrowheads="1"/>
              </p:cNvPicPr>
              <p:nvPr/>
            </p:nvPicPr>
            <p:blipFill>
              <a:blip r:embed="rId4" cstate="print">
                <a:lum bright="-18000"/>
              </a:blip>
              <a:srcRect/>
              <a:stretch>
                <a:fillRect/>
              </a:stretch>
            </p:blipFill>
            <p:spPr bwMode="auto">
              <a:xfrm rot="5400000">
                <a:off x="-174" y="174"/>
                <a:ext cx="534" cy="186"/>
              </a:xfrm>
              <a:prstGeom prst="rect">
                <a:avLst/>
              </a:prstGeom>
              <a:noFill/>
              <a:ln w="9525">
                <a:noFill/>
                <a:miter lim="800000"/>
                <a:headEnd/>
                <a:tailEnd/>
              </a:ln>
            </p:spPr>
          </p:pic>
        </p:grpSp>
        <p:grpSp>
          <p:nvGrpSpPr>
            <p:cNvPr id="7" name="Group 48"/>
            <p:cNvGrpSpPr>
              <a:grpSpLocks/>
            </p:cNvGrpSpPr>
            <p:nvPr/>
          </p:nvGrpSpPr>
          <p:grpSpPr bwMode="auto">
            <a:xfrm flipV="1">
              <a:off x="5574" y="0"/>
              <a:ext cx="186" cy="4320"/>
              <a:chOff x="0" y="0"/>
              <a:chExt cx="186" cy="4320"/>
            </a:xfrm>
          </p:grpSpPr>
          <p:pic>
            <p:nvPicPr>
              <p:cNvPr id="379950" name="Picture 49" descr="Divider%2Bstrip___Holly%2Bwith%2Bberries"/>
              <p:cNvPicPr>
                <a:picLocks noChangeAspect="1" noChangeArrowheads="1"/>
              </p:cNvPicPr>
              <p:nvPr/>
            </p:nvPicPr>
            <p:blipFill>
              <a:blip r:embed="rId4" cstate="print">
                <a:lum bright="-18000"/>
              </a:blip>
              <a:srcRect/>
              <a:stretch>
                <a:fillRect/>
              </a:stretch>
            </p:blipFill>
            <p:spPr bwMode="auto">
              <a:xfrm rot="5400000">
                <a:off x="-174" y="3960"/>
                <a:ext cx="534" cy="186"/>
              </a:xfrm>
              <a:prstGeom prst="rect">
                <a:avLst/>
              </a:prstGeom>
              <a:noFill/>
              <a:ln w="9525">
                <a:noFill/>
                <a:miter lim="800000"/>
                <a:headEnd/>
                <a:tailEnd/>
              </a:ln>
            </p:spPr>
          </p:pic>
          <p:pic>
            <p:nvPicPr>
              <p:cNvPr id="379951" name="Picture 50" descr="Divider%2Bstrip___Holly%2Bwith%2Bberries"/>
              <p:cNvPicPr>
                <a:picLocks noChangeAspect="1" noChangeArrowheads="1"/>
              </p:cNvPicPr>
              <p:nvPr/>
            </p:nvPicPr>
            <p:blipFill>
              <a:blip r:embed="rId4" cstate="print">
                <a:lum bright="-18000"/>
              </a:blip>
              <a:srcRect/>
              <a:stretch>
                <a:fillRect/>
              </a:stretch>
            </p:blipFill>
            <p:spPr bwMode="auto">
              <a:xfrm rot="5400000">
                <a:off x="-174" y="3487"/>
                <a:ext cx="534" cy="186"/>
              </a:xfrm>
              <a:prstGeom prst="rect">
                <a:avLst/>
              </a:prstGeom>
              <a:noFill/>
              <a:ln w="9525">
                <a:noFill/>
                <a:miter lim="800000"/>
                <a:headEnd/>
                <a:tailEnd/>
              </a:ln>
            </p:spPr>
          </p:pic>
          <p:pic>
            <p:nvPicPr>
              <p:cNvPr id="379952" name="Picture 51" descr="Divider%2Bstrip___Holly%2Bwith%2Bberries"/>
              <p:cNvPicPr>
                <a:picLocks noChangeAspect="1" noChangeArrowheads="1"/>
              </p:cNvPicPr>
              <p:nvPr/>
            </p:nvPicPr>
            <p:blipFill>
              <a:blip r:embed="rId4" cstate="print">
                <a:lum bright="-18000"/>
              </a:blip>
              <a:srcRect/>
              <a:stretch>
                <a:fillRect/>
              </a:stretch>
            </p:blipFill>
            <p:spPr bwMode="auto">
              <a:xfrm rot="5400000">
                <a:off x="-174" y="3014"/>
                <a:ext cx="534" cy="186"/>
              </a:xfrm>
              <a:prstGeom prst="rect">
                <a:avLst/>
              </a:prstGeom>
              <a:noFill/>
              <a:ln w="9525">
                <a:noFill/>
                <a:miter lim="800000"/>
                <a:headEnd/>
                <a:tailEnd/>
              </a:ln>
            </p:spPr>
          </p:pic>
          <p:pic>
            <p:nvPicPr>
              <p:cNvPr id="379953" name="Picture 52" descr="Divider%2Bstrip___Holly%2Bwith%2Bberries"/>
              <p:cNvPicPr>
                <a:picLocks noChangeAspect="1" noChangeArrowheads="1"/>
              </p:cNvPicPr>
              <p:nvPr/>
            </p:nvPicPr>
            <p:blipFill>
              <a:blip r:embed="rId4" cstate="print">
                <a:lum bright="-18000"/>
              </a:blip>
              <a:srcRect/>
              <a:stretch>
                <a:fillRect/>
              </a:stretch>
            </p:blipFill>
            <p:spPr bwMode="auto">
              <a:xfrm rot="5400000">
                <a:off x="-174" y="2541"/>
                <a:ext cx="534" cy="186"/>
              </a:xfrm>
              <a:prstGeom prst="rect">
                <a:avLst/>
              </a:prstGeom>
              <a:noFill/>
              <a:ln w="9525">
                <a:noFill/>
                <a:miter lim="800000"/>
                <a:headEnd/>
                <a:tailEnd/>
              </a:ln>
            </p:spPr>
          </p:pic>
          <p:pic>
            <p:nvPicPr>
              <p:cNvPr id="379954" name="Picture 53" descr="Divider%2Bstrip___Holly%2Bwith%2Bberries"/>
              <p:cNvPicPr>
                <a:picLocks noChangeAspect="1" noChangeArrowheads="1"/>
              </p:cNvPicPr>
              <p:nvPr/>
            </p:nvPicPr>
            <p:blipFill>
              <a:blip r:embed="rId4" cstate="print">
                <a:lum bright="-18000"/>
              </a:blip>
              <a:srcRect/>
              <a:stretch>
                <a:fillRect/>
              </a:stretch>
            </p:blipFill>
            <p:spPr bwMode="auto">
              <a:xfrm rot="5400000">
                <a:off x="-174" y="2067"/>
                <a:ext cx="534" cy="186"/>
              </a:xfrm>
              <a:prstGeom prst="rect">
                <a:avLst/>
              </a:prstGeom>
              <a:noFill/>
              <a:ln w="9525">
                <a:noFill/>
                <a:miter lim="800000"/>
                <a:headEnd/>
                <a:tailEnd/>
              </a:ln>
            </p:spPr>
          </p:pic>
          <p:pic>
            <p:nvPicPr>
              <p:cNvPr id="379955" name="Picture 54" descr="Divider%2Bstrip___Holly%2Bwith%2Bberries"/>
              <p:cNvPicPr>
                <a:picLocks noChangeAspect="1" noChangeArrowheads="1"/>
              </p:cNvPicPr>
              <p:nvPr/>
            </p:nvPicPr>
            <p:blipFill>
              <a:blip r:embed="rId4" cstate="print">
                <a:lum bright="-18000"/>
              </a:blip>
              <a:srcRect/>
              <a:stretch>
                <a:fillRect/>
              </a:stretch>
            </p:blipFill>
            <p:spPr bwMode="auto">
              <a:xfrm rot="5400000">
                <a:off x="-174" y="1594"/>
                <a:ext cx="534" cy="186"/>
              </a:xfrm>
              <a:prstGeom prst="rect">
                <a:avLst/>
              </a:prstGeom>
              <a:noFill/>
              <a:ln w="9525">
                <a:noFill/>
                <a:miter lim="800000"/>
                <a:headEnd/>
                <a:tailEnd/>
              </a:ln>
            </p:spPr>
          </p:pic>
          <p:pic>
            <p:nvPicPr>
              <p:cNvPr id="379956" name="Picture 55" descr="Divider%2Bstrip___Holly%2Bwith%2Bberries"/>
              <p:cNvPicPr>
                <a:picLocks noChangeAspect="1" noChangeArrowheads="1"/>
              </p:cNvPicPr>
              <p:nvPr/>
            </p:nvPicPr>
            <p:blipFill>
              <a:blip r:embed="rId4" cstate="print">
                <a:lum bright="-18000"/>
              </a:blip>
              <a:srcRect/>
              <a:stretch>
                <a:fillRect/>
              </a:stretch>
            </p:blipFill>
            <p:spPr bwMode="auto">
              <a:xfrm rot="5400000">
                <a:off x="-174" y="1121"/>
                <a:ext cx="534" cy="186"/>
              </a:xfrm>
              <a:prstGeom prst="rect">
                <a:avLst/>
              </a:prstGeom>
              <a:noFill/>
              <a:ln w="9525">
                <a:noFill/>
                <a:miter lim="800000"/>
                <a:headEnd/>
                <a:tailEnd/>
              </a:ln>
            </p:spPr>
          </p:pic>
          <p:pic>
            <p:nvPicPr>
              <p:cNvPr id="379957" name="Picture 56" descr="Divider%2Bstrip___Holly%2Bwith%2Bberries"/>
              <p:cNvPicPr>
                <a:picLocks noChangeAspect="1" noChangeArrowheads="1"/>
              </p:cNvPicPr>
              <p:nvPr/>
            </p:nvPicPr>
            <p:blipFill>
              <a:blip r:embed="rId4" cstate="print">
                <a:lum bright="-18000"/>
              </a:blip>
              <a:srcRect/>
              <a:stretch>
                <a:fillRect/>
              </a:stretch>
            </p:blipFill>
            <p:spPr bwMode="auto">
              <a:xfrm rot="5400000">
                <a:off x="-174" y="648"/>
                <a:ext cx="534" cy="186"/>
              </a:xfrm>
              <a:prstGeom prst="rect">
                <a:avLst/>
              </a:prstGeom>
              <a:noFill/>
              <a:ln w="9525">
                <a:noFill/>
                <a:miter lim="800000"/>
                <a:headEnd/>
                <a:tailEnd/>
              </a:ln>
            </p:spPr>
          </p:pic>
          <p:pic>
            <p:nvPicPr>
              <p:cNvPr id="379958" name="Picture 57" descr="Divider%2Bstrip___Holly%2Bwith%2Bberries"/>
              <p:cNvPicPr>
                <a:picLocks noChangeAspect="1" noChangeArrowheads="1"/>
              </p:cNvPicPr>
              <p:nvPr/>
            </p:nvPicPr>
            <p:blipFill>
              <a:blip r:embed="rId4" cstate="print">
                <a:lum bright="-18000"/>
              </a:blip>
              <a:srcRect/>
              <a:stretch>
                <a:fillRect/>
              </a:stretch>
            </p:blipFill>
            <p:spPr bwMode="auto">
              <a:xfrm rot="5400000">
                <a:off x="-174" y="174"/>
                <a:ext cx="534" cy="186"/>
              </a:xfrm>
              <a:prstGeom prst="rect">
                <a:avLst/>
              </a:prstGeom>
              <a:noFill/>
              <a:ln w="9525">
                <a:noFill/>
                <a:miter lim="800000"/>
                <a:headEnd/>
                <a:tailEnd/>
              </a:ln>
            </p:spPr>
          </p:pic>
        </p:grpSp>
      </p:grpSp>
      <p:pic>
        <p:nvPicPr>
          <p:cNvPr id="379959" name="Picture 55" descr="Christmas glitter graphics"/>
          <p:cNvPicPr>
            <a:picLocks noChangeAspect="1" noChangeArrowheads="1" noCrop="1"/>
          </p:cNvPicPr>
          <p:nvPr/>
        </p:nvPicPr>
        <p:blipFill>
          <a:blip r:embed="rId5" cstate="print"/>
          <a:srcRect/>
          <a:stretch>
            <a:fillRect/>
          </a:stretch>
        </p:blipFill>
        <p:spPr bwMode="auto">
          <a:xfrm>
            <a:off x="962707" y="2975202"/>
            <a:ext cx="1846262" cy="2576513"/>
          </a:xfrm>
          <a:prstGeom prst="rect">
            <a:avLst/>
          </a:prstGeom>
          <a:noFill/>
        </p:spPr>
      </p:pic>
      <p:pic>
        <p:nvPicPr>
          <p:cNvPr id="379960" name="Picture 56" descr="654864vnr874fgep"/>
          <p:cNvPicPr>
            <a:picLocks noChangeAspect="1" noChangeArrowheads="1" noCrop="1"/>
          </p:cNvPicPr>
          <p:nvPr/>
        </p:nvPicPr>
        <p:blipFill>
          <a:blip r:embed="rId6" cstate="print"/>
          <a:srcRect/>
          <a:stretch>
            <a:fillRect/>
          </a:stretch>
        </p:blipFill>
        <p:spPr bwMode="auto">
          <a:xfrm>
            <a:off x="6391275" y="2943225"/>
            <a:ext cx="1808163" cy="2508250"/>
          </a:xfrm>
          <a:prstGeom prst="rect">
            <a:avLst/>
          </a:prstGeom>
          <a:noFill/>
        </p:spPr>
      </p:pic>
      <p:sp>
        <p:nvSpPr>
          <p:cNvPr id="379961" name="AutoShape 57"/>
          <p:cNvSpPr>
            <a:spLocks noChangeAspect="1" noChangeArrowheads="1"/>
          </p:cNvSpPr>
          <p:nvPr/>
        </p:nvSpPr>
        <p:spPr bwMode="auto">
          <a:xfrm>
            <a:off x="3200400" y="2790571"/>
            <a:ext cx="2743200" cy="2220912"/>
          </a:xfrm>
          <a:prstGeom prst="verticalScroll">
            <a:avLst>
              <a:gd name="adj" fmla="val 12500"/>
            </a:avLst>
          </a:prstGeom>
          <a:solidFill>
            <a:schemeClr val="accent1"/>
          </a:solidFill>
          <a:ln w="57150">
            <a:solidFill>
              <a:srgbClr val="00809E"/>
            </a:solidFill>
            <a:round/>
            <a:headEnd/>
            <a:tailEnd/>
          </a:ln>
          <a:effectLst/>
        </p:spPr>
        <p:txBody>
          <a:bodyPr wrap="none" anchor="ctr"/>
          <a:lstStyle/>
          <a:p>
            <a:pPr algn="ctr"/>
            <a:endParaRPr lang="en-US" smtClean="0">
              <a:solidFill>
                <a:srgbClr val="000000"/>
              </a:solidFill>
            </a:endParaRPr>
          </a:p>
        </p:txBody>
      </p:sp>
      <p:sp>
        <p:nvSpPr>
          <p:cNvPr id="379962" name="Text Box 58"/>
          <p:cNvSpPr txBox="1">
            <a:spLocks noChangeArrowheads="1"/>
          </p:cNvSpPr>
          <p:nvPr/>
        </p:nvSpPr>
        <p:spPr bwMode="auto">
          <a:xfrm>
            <a:off x="3746293" y="3480931"/>
            <a:ext cx="1651414" cy="707886"/>
          </a:xfrm>
          <a:prstGeom prst="rect">
            <a:avLst/>
          </a:prstGeom>
          <a:noFill/>
          <a:ln w="9525" algn="ctr">
            <a:noFill/>
            <a:miter lim="800000"/>
            <a:headEnd/>
            <a:tailEnd/>
          </a:ln>
          <a:effectLst/>
        </p:spPr>
        <p:txBody>
          <a:bodyPr wrap="none">
            <a:spAutoFit/>
          </a:bodyPr>
          <a:lstStyle/>
          <a:p>
            <a:pPr algn="ctr"/>
            <a:r>
              <a:rPr lang="en-US" sz="2000" dirty="0" smtClean="0">
                <a:solidFill>
                  <a:srgbClr val="001864"/>
                </a:solidFill>
              </a:rPr>
              <a:t>Count</a:t>
            </a:r>
          </a:p>
          <a:p>
            <a:pPr algn="ctr"/>
            <a:r>
              <a:rPr lang="en-US" sz="2000" dirty="0" smtClean="0">
                <a:solidFill>
                  <a:srgbClr val="001864"/>
                </a:solidFill>
              </a:rPr>
              <a:t>your points.</a:t>
            </a:r>
          </a:p>
        </p:txBody>
      </p:sp>
      <p:sp>
        <p:nvSpPr>
          <p:cNvPr id="379963" name="WordArt 59"/>
          <p:cNvSpPr>
            <a:spLocks noChangeArrowheads="1" noChangeShapeType="1" noTextEdit="1"/>
          </p:cNvSpPr>
          <p:nvPr/>
        </p:nvSpPr>
        <p:spPr bwMode="auto">
          <a:xfrm>
            <a:off x="1874885" y="768018"/>
            <a:ext cx="5394230" cy="1289050"/>
          </a:xfrm>
          <a:prstGeom prst="rect">
            <a:avLst/>
          </a:prstGeom>
        </p:spPr>
        <p:txBody>
          <a:bodyPr wrap="none" fromWordArt="1">
            <a:prstTxWarp prst="textPlain">
              <a:avLst>
                <a:gd name="adj" fmla="val 50000"/>
              </a:avLst>
            </a:prstTxWarp>
            <a:scene3d>
              <a:camera prst="legacyObliqueTopRight"/>
              <a:lightRig rig="legacyFlat3" dir="b"/>
            </a:scene3d>
            <a:sp3d extrusionH="125400" prstMaterial="legacyMatte">
              <a:extrusionClr>
                <a:srgbClr val="333333"/>
              </a:extrusionClr>
            </a:sp3d>
          </a:bodyPr>
          <a:lstStyle/>
          <a:p>
            <a:pPr algn="ctr"/>
            <a:r>
              <a:rPr lang="en-US" sz="3600" kern="10" spc="720" dirty="0" smtClean="0">
                <a:ln w="9525">
                  <a:no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a:rPr>
              <a:t>END</a:t>
            </a:r>
          </a:p>
          <a:p>
            <a:pPr algn="ctr"/>
            <a:r>
              <a:rPr lang="en-US" sz="3600" kern="10" spc="720" dirty="0" smtClean="0">
                <a:ln w="9525">
                  <a:no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a:rPr>
              <a:t>of the game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0" y="0"/>
            <a:ext cx="9177338" cy="6858000"/>
            <a:chOff x="0" y="0"/>
            <a:chExt cx="5781" cy="4320"/>
          </a:xfrm>
        </p:grpSpPr>
        <p:pic>
          <p:nvPicPr>
            <p:cNvPr id="325641" name="Picture 9"/>
            <p:cNvPicPr>
              <a:picLocks noChangeArrowheads="1"/>
            </p:cNvPicPr>
            <p:nvPr/>
          </p:nvPicPr>
          <p:blipFill>
            <a:blip r:embed="rId2" cstate="screen">
              <a:lum bright="-18000" contrast="-42000"/>
            </a:blip>
            <a:srcRect/>
            <a:stretch>
              <a:fillRect/>
            </a:stretch>
          </p:blipFill>
          <p:spPr bwMode="auto">
            <a:xfrm>
              <a:off x="0" y="0"/>
              <a:ext cx="5781" cy="45"/>
            </a:xfrm>
            <a:prstGeom prst="rect">
              <a:avLst/>
            </a:prstGeom>
            <a:noFill/>
            <a:ln w="9525">
              <a:noFill/>
              <a:miter lim="800000"/>
              <a:headEnd/>
              <a:tailEnd/>
            </a:ln>
            <a:effectLst/>
          </p:spPr>
        </p:pic>
        <p:pic>
          <p:nvPicPr>
            <p:cNvPr id="325642" name="Picture 10"/>
            <p:cNvPicPr>
              <a:picLocks noChangeArrowheads="1"/>
            </p:cNvPicPr>
            <p:nvPr/>
          </p:nvPicPr>
          <p:blipFill>
            <a:blip r:embed="rId2" cstate="screen">
              <a:lum bright="-18000" contrast="-42000"/>
            </a:blip>
            <a:srcRect/>
            <a:stretch>
              <a:fillRect/>
            </a:stretch>
          </p:blipFill>
          <p:spPr bwMode="auto">
            <a:xfrm>
              <a:off x="0" y="4275"/>
              <a:ext cx="5781" cy="45"/>
            </a:xfrm>
            <a:prstGeom prst="rect">
              <a:avLst/>
            </a:prstGeom>
            <a:noFill/>
            <a:ln w="9525">
              <a:noFill/>
              <a:miter lim="800000"/>
              <a:headEnd/>
              <a:tailEnd/>
            </a:ln>
            <a:effectLst/>
          </p:spPr>
        </p:pic>
        <p:pic>
          <p:nvPicPr>
            <p:cNvPr id="325643" name="Picture 11"/>
            <p:cNvPicPr>
              <a:picLocks noChangeArrowheads="1"/>
            </p:cNvPicPr>
            <p:nvPr/>
          </p:nvPicPr>
          <p:blipFill>
            <a:blip r:embed="rId3" cstate="screen">
              <a:lum bright="-18000" contrast="-42000"/>
            </a:blip>
            <a:srcRect/>
            <a:stretch>
              <a:fillRect/>
            </a:stretch>
          </p:blipFill>
          <p:spPr bwMode="auto">
            <a:xfrm>
              <a:off x="5715" y="12"/>
              <a:ext cx="45" cy="4307"/>
            </a:xfrm>
            <a:prstGeom prst="rect">
              <a:avLst/>
            </a:prstGeom>
            <a:noFill/>
            <a:ln w="9525">
              <a:noFill/>
              <a:miter lim="800000"/>
              <a:headEnd/>
              <a:tailEnd/>
            </a:ln>
            <a:effectLst/>
          </p:spPr>
        </p:pic>
        <p:pic>
          <p:nvPicPr>
            <p:cNvPr id="325644" name="Picture 12"/>
            <p:cNvPicPr>
              <a:picLocks noChangeArrowheads="1"/>
            </p:cNvPicPr>
            <p:nvPr/>
          </p:nvPicPr>
          <p:blipFill>
            <a:blip r:embed="rId3" cstate="screen">
              <a:lum bright="-18000" contrast="-42000"/>
            </a:blip>
            <a:srcRect/>
            <a:stretch>
              <a:fillRect/>
            </a:stretch>
          </p:blipFill>
          <p:spPr bwMode="auto">
            <a:xfrm>
              <a:off x="0" y="0"/>
              <a:ext cx="45" cy="4307"/>
            </a:xfrm>
            <a:prstGeom prst="rect">
              <a:avLst/>
            </a:prstGeom>
            <a:noFill/>
            <a:ln w="9525">
              <a:noFill/>
              <a:miter lim="800000"/>
              <a:headEnd/>
              <a:tailEnd/>
            </a:ln>
            <a:effectLst/>
          </p:spPr>
        </p:pic>
      </p:grpSp>
      <p:grpSp>
        <p:nvGrpSpPr>
          <p:cNvPr id="3" name="Group 11"/>
          <p:cNvGrpSpPr>
            <a:grpSpLocks/>
          </p:cNvGrpSpPr>
          <p:nvPr/>
        </p:nvGrpSpPr>
        <p:grpSpPr bwMode="auto">
          <a:xfrm>
            <a:off x="0" y="0"/>
            <a:ext cx="9144000" cy="6858000"/>
            <a:chOff x="0" y="0"/>
            <a:chExt cx="5760" cy="4320"/>
          </a:xfrm>
        </p:grpSpPr>
        <p:grpSp>
          <p:nvGrpSpPr>
            <p:cNvPr id="4" name="Group 12"/>
            <p:cNvGrpSpPr>
              <a:grpSpLocks/>
            </p:cNvGrpSpPr>
            <p:nvPr/>
          </p:nvGrpSpPr>
          <p:grpSpPr bwMode="auto">
            <a:xfrm>
              <a:off x="0" y="0"/>
              <a:ext cx="5760" cy="186"/>
              <a:chOff x="0" y="0"/>
              <a:chExt cx="5760" cy="186"/>
            </a:xfrm>
          </p:grpSpPr>
          <p:pic>
            <p:nvPicPr>
              <p:cNvPr id="325648" name="Picture 13" descr="Divider%2Bstrip___Holly%2Bwith%2Bberries"/>
              <p:cNvPicPr>
                <a:picLocks noChangeAspect="1" noChangeArrowheads="1"/>
              </p:cNvPicPr>
              <p:nvPr/>
            </p:nvPicPr>
            <p:blipFill>
              <a:blip r:embed="rId4" cstate="screen">
                <a:lum bright="-18000"/>
              </a:blip>
              <a:srcRect/>
              <a:stretch>
                <a:fillRect/>
              </a:stretch>
            </p:blipFill>
            <p:spPr bwMode="auto">
              <a:xfrm>
                <a:off x="0" y="0"/>
                <a:ext cx="534" cy="186"/>
              </a:xfrm>
              <a:prstGeom prst="rect">
                <a:avLst/>
              </a:prstGeom>
              <a:noFill/>
              <a:ln w="9525">
                <a:noFill/>
                <a:miter lim="800000"/>
                <a:headEnd/>
                <a:tailEnd/>
              </a:ln>
            </p:spPr>
          </p:pic>
          <p:pic>
            <p:nvPicPr>
              <p:cNvPr id="325649" name="Picture 14" descr="Divider%2Bstrip___Holly%2Bwith%2Bberries"/>
              <p:cNvPicPr>
                <a:picLocks noChangeAspect="1" noChangeArrowheads="1"/>
              </p:cNvPicPr>
              <p:nvPr/>
            </p:nvPicPr>
            <p:blipFill>
              <a:blip r:embed="rId4" cstate="screen">
                <a:lum bright="-18000"/>
              </a:blip>
              <a:srcRect/>
              <a:stretch>
                <a:fillRect/>
              </a:stretch>
            </p:blipFill>
            <p:spPr bwMode="auto">
              <a:xfrm>
                <a:off x="466" y="0"/>
                <a:ext cx="534" cy="186"/>
              </a:xfrm>
              <a:prstGeom prst="rect">
                <a:avLst/>
              </a:prstGeom>
              <a:noFill/>
              <a:ln w="9525">
                <a:noFill/>
                <a:miter lim="800000"/>
                <a:headEnd/>
                <a:tailEnd/>
              </a:ln>
            </p:spPr>
          </p:pic>
          <p:pic>
            <p:nvPicPr>
              <p:cNvPr id="325650" name="Picture 15" descr="Divider%2Bstrip___Holly%2Bwith%2Bberries"/>
              <p:cNvPicPr>
                <a:picLocks noChangeAspect="1" noChangeArrowheads="1"/>
              </p:cNvPicPr>
              <p:nvPr/>
            </p:nvPicPr>
            <p:blipFill>
              <a:blip r:embed="rId4" cstate="screen">
                <a:lum bright="-18000"/>
              </a:blip>
              <a:srcRect/>
              <a:stretch>
                <a:fillRect/>
              </a:stretch>
            </p:blipFill>
            <p:spPr bwMode="auto">
              <a:xfrm>
                <a:off x="942" y="0"/>
                <a:ext cx="534" cy="186"/>
              </a:xfrm>
              <a:prstGeom prst="rect">
                <a:avLst/>
              </a:prstGeom>
              <a:noFill/>
              <a:ln w="9525">
                <a:noFill/>
                <a:miter lim="800000"/>
                <a:headEnd/>
                <a:tailEnd/>
              </a:ln>
            </p:spPr>
          </p:pic>
          <p:pic>
            <p:nvPicPr>
              <p:cNvPr id="325651" name="Picture 16" descr="Divider%2Bstrip___Holly%2Bwith%2Bberries"/>
              <p:cNvPicPr>
                <a:picLocks noChangeAspect="1" noChangeArrowheads="1"/>
              </p:cNvPicPr>
              <p:nvPr/>
            </p:nvPicPr>
            <p:blipFill>
              <a:blip r:embed="rId4" cstate="screen">
                <a:lum bright="-18000"/>
              </a:blip>
              <a:srcRect/>
              <a:stretch>
                <a:fillRect/>
              </a:stretch>
            </p:blipFill>
            <p:spPr bwMode="auto">
              <a:xfrm>
                <a:off x="1418" y="0"/>
                <a:ext cx="534" cy="186"/>
              </a:xfrm>
              <a:prstGeom prst="rect">
                <a:avLst/>
              </a:prstGeom>
              <a:noFill/>
              <a:ln w="9525">
                <a:noFill/>
                <a:miter lim="800000"/>
                <a:headEnd/>
                <a:tailEnd/>
              </a:ln>
            </p:spPr>
          </p:pic>
          <p:pic>
            <p:nvPicPr>
              <p:cNvPr id="325652" name="Picture 17" descr="Divider%2Bstrip___Holly%2Bwith%2Bberries"/>
              <p:cNvPicPr>
                <a:picLocks noChangeAspect="1" noChangeArrowheads="1"/>
              </p:cNvPicPr>
              <p:nvPr/>
            </p:nvPicPr>
            <p:blipFill>
              <a:blip r:embed="rId4" cstate="screen">
                <a:lum bright="-18000"/>
              </a:blip>
              <a:srcRect/>
              <a:stretch>
                <a:fillRect/>
              </a:stretch>
            </p:blipFill>
            <p:spPr bwMode="auto">
              <a:xfrm>
                <a:off x="1894" y="0"/>
                <a:ext cx="534" cy="186"/>
              </a:xfrm>
              <a:prstGeom prst="rect">
                <a:avLst/>
              </a:prstGeom>
              <a:noFill/>
              <a:ln w="9525">
                <a:noFill/>
                <a:miter lim="800000"/>
                <a:headEnd/>
                <a:tailEnd/>
              </a:ln>
            </p:spPr>
          </p:pic>
          <p:pic>
            <p:nvPicPr>
              <p:cNvPr id="325653" name="Picture 18" descr="Divider%2Bstrip___Holly%2Bwith%2Bberries"/>
              <p:cNvPicPr>
                <a:picLocks noChangeAspect="1" noChangeArrowheads="1"/>
              </p:cNvPicPr>
              <p:nvPr/>
            </p:nvPicPr>
            <p:blipFill>
              <a:blip r:embed="rId4" cstate="screen">
                <a:lum bright="-18000"/>
              </a:blip>
              <a:srcRect/>
              <a:stretch>
                <a:fillRect/>
              </a:stretch>
            </p:blipFill>
            <p:spPr bwMode="auto">
              <a:xfrm>
                <a:off x="2370" y="0"/>
                <a:ext cx="534" cy="186"/>
              </a:xfrm>
              <a:prstGeom prst="rect">
                <a:avLst/>
              </a:prstGeom>
              <a:noFill/>
              <a:ln w="9525">
                <a:noFill/>
                <a:miter lim="800000"/>
                <a:headEnd/>
                <a:tailEnd/>
              </a:ln>
            </p:spPr>
          </p:pic>
          <p:pic>
            <p:nvPicPr>
              <p:cNvPr id="325654" name="Picture 19" descr="Divider%2Bstrip___Holly%2Bwith%2Bberries"/>
              <p:cNvPicPr>
                <a:picLocks noChangeAspect="1" noChangeArrowheads="1"/>
              </p:cNvPicPr>
              <p:nvPr/>
            </p:nvPicPr>
            <p:blipFill>
              <a:blip r:embed="rId4" cstate="screen">
                <a:lum bright="-18000"/>
              </a:blip>
              <a:srcRect/>
              <a:stretch>
                <a:fillRect/>
              </a:stretch>
            </p:blipFill>
            <p:spPr bwMode="auto">
              <a:xfrm>
                <a:off x="2846" y="0"/>
                <a:ext cx="534" cy="186"/>
              </a:xfrm>
              <a:prstGeom prst="rect">
                <a:avLst/>
              </a:prstGeom>
              <a:noFill/>
              <a:ln w="9525">
                <a:noFill/>
                <a:miter lim="800000"/>
                <a:headEnd/>
                <a:tailEnd/>
              </a:ln>
            </p:spPr>
          </p:pic>
          <p:pic>
            <p:nvPicPr>
              <p:cNvPr id="325655" name="Picture 20" descr="Divider%2Bstrip___Holly%2Bwith%2Bberries"/>
              <p:cNvPicPr>
                <a:picLocks noChangeAspect="1" noChangeArrowheads="1"/>
              </p:cNvPicPr>
              <p:nvPr/>
            </p:nvPicPr>
            <p:blipFill>
              <a:blip r:embed="rId4" cstate="screen">
                <a:lum bright="-18000"/>
              </a:blip>
              <a:srcRect/>
              <a:stretch>
                <a:fillRect/>
              </a:stretch>
            </p:blipFill>
            <p:spPr bwMode="auto">
              <a:xfrm>
                <a:off x="3322" y="0"/>
                <a:ext cx="534" cy="186"/>
              </a:xfrm>
              <a:prstGeom prst="rect">
                <a:avLst/>
              </a:prstGeom>
              <a:noFill/>
              <a:ln w="9525">
                <a:noFill/>
                <a:miter lim="800000"/>
                <a:headEnd/>
                <a:tailEnd/>
              </a:ln>
            </p:spPr>
          </p:pic>
          <p:pic>
            <p:nvPicPr>
              <p:cNvPr id="325656" name="Picture 21" descr="Divider%2Bstrip___Holly%2Bwith%2Bberries"/>
              <p:cNvPicPr>
                <a:picLocks noChangeAspect="1" noChangeArrowheads="1"/>
              </p:cNvPicPr>
              <p:nvPr/>
            </p:nvPicPr>
            <p:blipFill>
              <a:blip r:embed="rId4" cstate="screen">
                <a:lum bright="-18000"/>
              </a:blip>
              <a:srcRect/>
              <a:stretch>
                <a:fillRect/>
              </a:stretch>
            </p:blipFill>
            <p:spPr bwMode="auto">
              <a:xfrm>
                <a:off x="3798" y="0"/>
                <a:ext cx="534" cy="186"/>
              </a:xfrm>
              <a:prstGeom prst="rect">
                <a:avLst/>
              </a:prstGeom>
              <a:noFill/>
              <a:ln w="9525">
                <a:noFill/>
                <a:miter lim="800000"/>
                <a:headEnd/>
                <a:tailEnd/>
              </a:ln>
            </p:spPr>
          </p:pic>
          <p:pic>
            <p:nvPicPr>
              <p:cNvPr id="325657" name="Picture 22" descr="Divider%2Bstrip___Holly%2Bwith%2Bberries"/>
              <p:cNvPicPr>
                <a:picLocks noChangeAspect="1" noChangeArrowheads="1"/>
              </p:cNvPicPr>
              <p:nvPr/>
            </p:nvPicPr>
            <p:blipFill>
              <a:blip r:embed="rId4" cstate="screen">
                <a:lum bright="-18000"/>
              </a:blip>
              <a:srcRect/>
              <a:stretch>
                <a:fillRect/>
              </a:stretch>
            </p:blipFill>
            <p:spPr bwMode="auto">
              <a:xfrm>
                <a:off x="4274" y="0"/>
                <a:ext cx="534" cy="186"/>
              </a:xfrm>
              <a:prstGeom prst="rect">
                <a:avLst/>
              </a:prstGeom>
              <a:noFill/>
              <a:ln w="9525">
                <a:noFill/>
                <a:miter lim="800000"/>
                <a:headEnd/>
                <a:tailEnd/>
              </a:ln>
            </p:spPr>
          </p:pic>
          <p:pic>
            <p:nvPicPr>
              <p:cNvPr id="325658" name="Picture 23" descr="Divider%2Bstrip___Holly%2Bwith%2Bberries"/>
              <p:cNvPicPr>
                <a:picLocks noChangeAspect="1" noChangeArrowheads="1"/>
              </p:cNvPicPr>
              <p:nvPr/>
            </p:nvPicPr>
            <p:blipFill>
              <a:blip r:embed="rId4" cstate="screen">
                <a:lum bright="-18000"/>
              </a:blip>
              <a:srcRect/>
              <a:stretch>
                <a:fillRect/>
              </a:stretch>
            </p:blipFill>
            <p:spPr bwMode="auto">
              <a:xfrm>
                <a:off x="4750" y="0"/>
                <a:ext cx="534" cy="186"/>
              </a:xfrm>
              <a:prstGeom prst="rect">
                <a:avLst/>
              </a:prstGeom>
              <a:noFill/>
              <a:ln w="9525">
                <a:noFill/>
                <a:miter lim="800000"/>
                <a:headEnd/>
                <a:tailEnd/>
              </a:ln>
            </p:spPr>
          </p:pic>
          <p:pic>
            <p:nvPicPr>
              <p:cNvPr id="325659" name="Picture 24" descr="Divider%2Bstrip___Holly%2Bwith%2Bberries"/>
              <p:cNvPicPr>
                <a:picLocks noChangeAspect="1" noChangeArrowheads="1"/>
              </p:cNvPicPr>
              <p:nvPr/>
            </p:nvPicPr>
            <p:blipFill>
              <a:blip r:embed="rId4" cstate="screen">
                <a:lum bright="-18000"/>
              </a:blip>
              <a:srcRect/>
              <a:stretch>
                <a:fillRect/>
              </a:stretch>
            </p:blipFill>
            <p:spPr bwMode="auto">
              <a:xfrm>
                <a:off x="5226" y="0"/>
                <a:ext cx="534" cy="186"/>
              </a:xfrm>
              <a:prstGeom prst="rect">
                <a:avLst/>
              </a:prstGeom>
              <a:noFill/>
              <a:ln w="9525">
                <a:noFill/>
                <a:miter lim="800000"/>
                <a:headEnd/>
                <a:tailEnd/>
              </a:ln>
            </p:spPr>
          </p:pic>
        </p:grpSp>
        <p:grpSp>
          <p:nvGrpSpPr>
            <p:cNvPr id="5" name="Group 25"/>
            <p:cNvGrpSpPr>
              <a:grpSpLocks/>
            </p:cNvGrpSpPr>
            <p:nvPr/>
          </p:nvGrpSpPr>
          <p:grpSpPr bwMode="auto">
            <a:xfrm flipV="1">
              <a:off x="0" y="4134"/>
              <a:ext cx="5760" cy="186"/>
              <a:chOff x="0" y="4134"/>
              <a:chExt cx="5760" cy="186"/>
            </a:xfrm>
          </p:grpSpPr>
          <p:pic>
            <p:nvPicPr>
              <p:cNvPr id="325661" name="Picture 26" descr="Divider%2Bstrip___Holly%2Bwith%2Bberries"/>
              <p:cNvPicPr>
                <a:picLocks noChangeAspect="1" noChangeArrowheads="1"/>
              </p:cNvPicPr>
              <p:nvPr/>
            </p:nvPicPr>
            <p:blipFill>
              <a:blip r:embed="rId4" cstate="screen">
                <a:lum bright="-18000"/>
              </a:blip>
              <a:srcRect/>
              <a:stretch>
                <a:fillRect/>
              </a:stretch>
            </p:blipFill>
            <p:spPr bwMode="auto">
              <a:xfrm>
                <a:off x="0" y="4134"/>
                <a:ext cx="534" cy="186"/>
              </a:xfrm>
              <a:prstGeom prst="rect">
                <a:avLst/>
              </a:prstGeom>
              <a:noFill/>
              <a:ln w="9525">
                <a:noFill/>
                <a:miter lim="800000"/>
                <a:headEnd/>
                <a:tailEnd/>
              </a:ln>
            </p:spPr>
          </p:pic>
          <p:pic>
            <p:nvPicPr>
              <p:cNvPr id="325662" name="Picture 27" descr="Divider%2Bstrip___Holly%2Bwith%2Bberries"/>
              <p:cNvPicPr>
                <a:picLocks noChangeAspect="1" noChangeArrowheads="1"/>
              </p:cNvPicPr>
              <p:nvPr/>
            </p:nvPicPr>
            <p:blipFill>
              <a:blip r:embed="rId4" cstate="screen">
                <a:lum bright="-18000"/>
              </a:blip>
              <a:srcRect/>
              <a:stretch>
                <a:fillRect/>
              </a:stretch>
            </p:blipFill>
            <p:spPr bwMode="auto">
              <a:xfrm>
                <a:off x="466" y="4134"/>
                <a:ext cx="534" cy="186"/>
              </a:xfrm>
              <a:prstGeom prst="rect">
                <a:avLst/>
              </a:prstGeom>
              <a:noFill/>
              <a:ln w="9525">
                <a:noFill/>
                <a:miter lim="800000"/>
                <a:headEnd/>
                <a:tailEnd/>
              </a:ln>
            </p:spPr>
          </p:pic>
          <p:pic>
            <p:nvPicPr>
              <p:cNvPr id="325663" name="Picture 28" descr="Divider%2Bstrip___Holly%2Bwith%2Bberries"/>
              <p:cNvPicPr>
                <a:picLocks noChangeAspect="1" noChangeArrowheads="1"/>
              </p:cNvPicPr>
              <p:nvPr/>
            </p:nvPicPr>
            <p:blipFill>
              <a:blip r:embed="rId4" cstate="screen">
                <a:lum bright="-18000"/>
              </a:blip>
              <a:srcRect/>
              <a:stretch>
                <a:fillRect/>
              </a:stretch>
            </p:blipFill>
            <p:spPr bwMode="auto">
              <a:xfrm>
                <a:off x="942" y="4134"/>
                <a:ext cx="534" cy="186"/>
              </a:xfrm>
              <a:prstGeom prst="rect">
                <a:avLst/>
              </a:prstGeom>
              <a:noFill/>
              <a:ln w="9525">
                <a:noFill/>
                <a:miter lim="800000"/>
                <a:headEnd/>
                <a:tailEnd/>
              </a:ln>
            </p:spPr>
          </p:pic>
          <p:pic>
            <p:nvPicPr>
              <p:cNvPr id="325664" name="Picture 29" descr="Divider%2Bstrip___Holly%2Bwith%2Bberries"/>
              <p:cNvPicPr>
                <a:picLocks noChangeAspect="1" noChangeArrowheads="1"/>
              </p:cNvPicPr>
              <p:nvPr/>
            </p:nvPicPr>
            <p:blipFill>
              <a:blip r:embed="rId4" cstate="screen">
                <a:lum bright="-18000"/>
              </a:blip>
              <a:srcRect/>
              <a:stretch>
                <a:fillRect/>
              </a:stretch>
            </p:blipFill>
            <p:spPr bwMode="auto">
              <a:xfrm>
                <a:off x="1418" y="4134"/>
                <a:ext cx="534" cy="186"/>
              </a:xfrm>
              <a:prstGeom prst="rect">
                <a:avLst/>
              </a:prstGeom>
              <a:noFill/>
              <a:ln w="9525">
                <a:noFill/>
                <a:miter lim="800000"/>
                <a:headEnd/>
                <a:tailEnd/>
              </a:ln>
            </p:spPr>
          </p:pic>
          <p:pic>
            <p:nvPicPr>
              <p:cNvPr id="325665" name="Picture 30" descr="Divider%2Bstrip___Holly%2Bwith%2Bberries"/>
              <p:cNvPicPr>
                <a:picLocks noChangeAspect="1" noChangeArrowheads="1"/>
              </p:cNvPicPr>
              <p:nvPr/>
            </p:nvPicPr>
            <p:blipFill>
              <a:blip r:embed="rId4" cstate="screen">
                <a:lum bright="-18000"/>
              </a:blip>
              <a:srcRect/>
              <a:stretch>
                <a:fillRect/>
              </a:stretch>
            </p:blipFill>
            <p:spPr bwMode="auto">
              <a:xfrm>
                <a:off x="1894" y="4134"/>
                <a:ext cx="534" cy="186"/>
              </a:xfrm>
              <a:prstGeom prst="rect">
                <a:avLst/>
              </a:prstGeom>
              <a:noFill/>
              <a:ln w="9525">
                <a:noFill/>
                <a:miter lim="800000"/>
                <a:headEnd/>
                <a:tailEnd/>
              </a:ln>
            </p:spPr>
          </p:pic>
          <p:pic>
            <p:nvPicPr>
              <p:cNvPr id="325666" name="Picture 31" descr="Divider%2Bstrip___Holly%2Bwith%2Bberries"/>
              <p:cNvPicPr>
                <a:picLocks noChangeAspect="1" noChangeArrowheads="1"/>
              </p:cNvPicPr>
              <p:nvPr/>
            </p:nvPicPr>
            <p:blipFill>
              <a:blip r:embed="rId4" cstate="screen">
                <a:lum bright="-18000"/>
              </a:blip>
              <a:srcRect/>
              <a:stretch>
                <a:fillRect/>
              </a:stretch>
            </p:blipFill>
            <p:spPr bwMode="auto">
              <a:xfrm>
                <a:off x="2370" y="4134"/>
                <a:ext cx="534" cy="186"/>
              </a:xfrm>
              <a:prstGeom prst="rect">
                <a:avLst/>
              </a:prstGeom>
              <a:noFill/>
              <a:ln w="9525">
                <a:noFill/>
                <a:miter lim="800000"/>
                <a:headEnd/>
                <a:tailEnd/>
              </a:ln>
            </p:spPr>
          </p:pic>
          <p:pic>
            <p:nvPicPr>
              <p:cNvPr id="325667" name="Picture 32" descr="Divider%2Bstrip___Holly%2Bwith%2Bberries"/>
              <p:cNvPicPr>
                <a:picLocks noChangeAspect="1" noChangeArrowheads="1"/>
              </p:cNvPicPr>
              <p:nvPr/>
            </p:nvPicPr>
            <p:blipFill>
              <a:blip r:embed="rId4" cstate="screen">
                <a:lum bright="-18000"/>
              </a:blip>
              <a:srcRect/>
              <a:stretch>
                <a:fillRect/>
              </a:stretch>
            </p:blipFill>
            <p:spPr bwMode="auto">
              <a:xfrm>
                <a:off x="2846" y="4134"/>
                <a:ext cx="534" cy="186"/>
              </a:xfrm>
              <a:prstGeom prst="rect">
                <a:avLst/>
              </a:prstGeom>
              <a:noFill/>
              <a:ln w="9525">
                <a:noFill/>
                <a:miter lim="800000"/>
                <a:headEnd/>
                <a:tailEnd/>
              </a:ln>
            </p:spPr>
          </p:pic>
          <p:pic>
            <p:nvPicPr>
              <p:cNvPr id="325668" name="Picture 33" descr="Divider%2Bstrip___Holly%2Bwith%2Bberries"/>
              <p:cNvPicPr>
                <a:picLocks noChangeAspect="1" noChangeArrowheads="1"/>
              </p:cNvPicPr>
              <p:nvPr/>
            </p:nvPicPr>
            <p:blipFill>
              <a:blip r:embed="rId4" cstate="screen">
                <a:lum bright="-18000"/>
              </a:blip>
              <a:srcRect/>
              <a:stretch>
                <a:fillRect/>
              </a:stretch>
            </p:blipFill>
            <p:spPr bwMode="auto">
              <a:xfrm>
                <a:off x="3322" y="4134"/>
                <a:ext cx="534" cy="186"/>
              </a:xfrm>
              <a:prstGeom prst="rect">
                <a:avLst/>
              </a:prstGeom>
              <a:noFill/>
              <a:ln w="9525">
                <a:noFill/>
                <a:miter lim="800000"/>
                <a:headEnd/>
                <a:tailEnd/>
              </a:ln>
            </p:spPr>
          </p:pic>
          <p:pic>
            <p:nvPicPr>
              <p:cNvPr id="325669" name="Picture 34" descr="Divider%2Bstrip___Holly%2Bwith%2Bberries"/>
              <p:cNvPicPr>
                <a:picLocks noChangeAspect="1" noChangeArrowheads="1"/>
              </p:cNvPicPr>
              <p:nvPr/>
            </p:nvPicPr>
            <p:blipFill>
              <a:blip r:embed="rId4" cstate="screen">
                <a:lum bright="-18000"/>
              </a:blip>
              <a:srcRect/>
              <a:stretch>
                <a:fillRect/>
              </a:stretch>
            </p:blipFill>
            <p:spPr bwMode="auto">
              <a:xfrm>
                <a:off x="3798" y="4134"/>
                <a:ext cx="534" cy="186"/>
              </a:xfrm>
              <a:prstGeom prst="rect">
                <a:avLst/>
              </a:prstGeom>
              <a:noFill/>
              <a:ln w="9525">
                <a:noFill/>
                <a:miter lim="800000"/>
                <a:headEnd/>
                <a:tailEnd/>
              </a:ln>
            </p:spPr>
          </p:pic>
          <p:pic>
            <p:nvPicPr>
              <p:cNvPr id="325670" name="Picture 35" descr="Divider%2Bstrip___Holly%2Bwith%2Bberries"/>
              <p:cNvPicPr>
                <a:picLocks noChangeAspect="1" noChangeArrowheads="1"/>
              </p:cNvPicPr>
              <p:nvPr/>
            </p:nvPicPr>
            <p:blipFill>
              <a:blip r:embed="rId4" cstate="screen">
                <a:lum bright="-18000"/>
              </a:blip>
              <a:srcRect/>
              <a:stretch>
                <a:fillRect/>
              </a:stretch>
            </p:blipFill>
            <p:spPr bwMode="auto">
              <a:xfrm>
                <a:off x="4274" y="4134"/>
                <a:ext cx="534" cy="186"/>
              </a:xfrm>
              <a:prstGeom prst="rect">
                <a:avLst/>
              </a:prstGeom>
              <a:noFill/>
              <a:ln w="9525">
                <a:noFill/>
                <a:miter lim="800000"/>
                <a:headEnd/>
                <a:tailEnd/>
              </a:ln>
            </p:spPr>
          </p:pic>
          <p:pic>
            <p:nvPicPr>
              <p:cNvPr id="325671" name="Picture 36" descr="Divider%2Bstrip___Holly%2Bwith%2Bberries"/>
              <p:cNvPicPr>
                <a:picLocks noChangeAspect="1" noChangeArrowheads="1"/>
              </p:cNvPicPr>
              <p:nvPr/>
            </p:nvPicPr>
            <p:blipFill>
              <a:blip r:embed="rId4" cstate="screen">
                <a:lum bright="-18000"/>
              </a:blip>
              <a:srcRect/>
              <a:stretch>
                <a:fillRect/>
              </a:stretch>
            </p:blipFill>
            <p:spPr bwMode="auto">
              <a:xfrm>
                <a:off x="4750" y="4134"/>
                <a:ext cx="534" cy="186"/>
              </a:xfrm>
              <a:prstGeom prst="rect">
                <a:avLst/>
              </a:prstGeom>
              <a:noFill/>
              <a:ln w="9525">
                <a:noFill/>
                <a:miter lim="800000"/>
                <a:headEnd/>
                <a:tailEnd/>
              </a:ln>
            </p:spPr>
          </p:pic>
          <p:pic>
            <p:nvPicPr>
              <p:cNvPr id="325672" name="Picture 37" descr="Divider%2Bstrip___Holly%2Bwith%2Bberries"/>
              <p:cNvPicPr>
                <a:picLocks noChangeAspect="1" noChangeArrowheads="1"/>
              </p:cNvPicPr>
              <p:nvPr/>
            </p:nvPicPr>
            <p:blipFill>
              <a:blip r:embed="rId4" cstate="screen">
                <a:lum bright="-18000"/>
              </a:blip>
              <a:srcRect/>
              <a:stretch>
                <a:fillRect/>
              </a:stretch>
            </p:blipFill>
            <p:spPr bwMode="auto">
              <a:xfrm>
                <a:off x="5226" y="4134"/>
                <a:ext cx="534" cy="186"/>
              </a:xfrm>
              <a:prstGeom prst="rect">
                <a:avLst/>
              </a:prstGeom>
              <a:noFill/>
              <a:ln w="9525">
                <a:noFill/>
                <a:miter lim="800000"/>
                <a:headEnd/>
                <a:tailEnd/>
              </a:ln>
            </p:spPr>
          </p:pic>
        </p:grpSp>
        <p:grpSp>
          <p:nvGrpSpPr>
            <p:cNvPr id="6" name="Group 38"/>
            <p:cNvGrpSpPr>
              <a:grpSpLocks/>
            </p:cNvGrpSpPr>
            <p:nvPr/>
          </p:nvGrpSpPr>
          <p:grpSpPr bwMode="auto">
            <a:xfrm>
              <a:off x="0" y="0"/>
              <a:ext cx="186" cy="4320"/>
              <a:chOff x="0" y="0"/>
              <a:chExt cx="186" cy="4320"/>
            </a:xfrm>
          </p:grpSpPr>
          <p:pic>
            <p:nvPicPr>
              <p:cNvPr id="325674" name="Picture 39" descr="Divider%2Bstrip___Holly%2Bwith%2Bberries"/>
              <p:cNvPicPr>
                <a:picLocks noChangeAspect="1" noChangeArrowheads="1"/>
              </p:cNvPicPr>
              <p:nvPr/>
            </p:nvPicPr>
            <p:blipFill>
              <a:blip r:embed="rId4" cstate="screen">
                <a:lum bright="-18000"/>
              </a:blip>
              <a:srcRect/>
              <a:stretch>
                <a:fillRect/>
              </a:stretch>
            </p:blipFill>
            <p:spPr bwMode="auto">
              <a:xfrm rot="5400000">
                <a:off x="-174" y="3960"/>
                <a:ext cx="534" cy="186"/>
              </a:xfrm>
              <a:prstGeom prst="rect">
                <a:avLst/>
              </a:prstGeom>
              <a:noFill/>
              <a:ln w="9525">
                <a:noFill/>
                <a:miter lim="800000"/>
                <a:headEnd/>
                <a:tailEnd/>
              </a:ln>
            </p:spPr>
          </p:pic>
          <p:pic>
            <p:nvPicPr>
              <p:cNvPr id="325675" name="Picture 40" descr="Divider%2Bstrip___Holly%2Bwith%2Bberries"/>
              <p:cNvPicPr>
                <a:picLocks noChangeAspect="1" noChangeArrowheads="1"/>
              </p:cNvPicPr>
              <p:nvPr/>
            </p:nvPicPr>
            <p:blipFill>
              <a:blip r:embed="rId4" cstate="screen">
                <a:lum bright="-18000"/>
              </a:blip>
              <a:srcRect/>
              <a:stretch>
                <a:fillRect/>
              </a:stretch>
            </p:blipFill>
            <p:spPr bwMode="auto">
              <a:xfrm rot="5400000">
                <a:off x="-174" y="3487"/>
                <a:ext cx="534" cy="186"/>
              </a:xfrm>
              <a:prstGeom prst="rect">
                <a:avLst/>
              </a:prstGeom>
              <a:noFill/>
              <a:ln w="9525">
                <a:noFill/>
                <a:miter lim="800000"/>
                <a:headEnd/>
                <a:tailEnd/>
              </a:ln>
            </p:spPr>
          </p:pic>
          <p:pic>
            <p:nvPicPr>
              <p:cNvPr id="325676" name="Picture 41" descr="Divider%2Bstrip___Holly%2Bwith%2Bberries"/>
              <p:cNvPicPr>
                <a:picLocks noChangeAspect="1" noChangeArrowheads="1"/>
              </p:cNvPicPr>
              <p:nvPr/>
            </p:nvPicPr>
            <p:blipFill>
              <a:blip r:embed="rId4" cstate="screen">
                <a:lum bright="-18000"/>
              </a:blip>
              <a:srcRect/>
              <a:stretch>
                <a:fillRect/>
              </a:stretch>
            </p:blipFill>
            <p:spPr bwMode="auto">
              <a:xfrm rot="5400000">
                <a:off x="-174" y="3014"/>
                <a:ext cx="534" cy="186"/>
              </a:xfrm>
              <a:prstGeom prst="rect">
                <a:avLst/>
              </a:prstGeom>
              <a:noFill/>
              <a:ln w="9525">
                <a:noFill/>
                <a:miter lim="800000"/>
                <a:headEnd/>
                <a:tailEnd/>
              </a:ln>
            </p:spPr>
          </p:pic>
          <p:pic>
            <p:nvPicPr>
              <p:cNvPr id="325677" name="Picture 42" descr="Divider%2Bstrip___Holly%2Bwith%2Bberries"/>
              <p:cNvPicPr>
                <a:picLocks noChangeAspect="1" noChangeArrowheads="1"/>
              </p:cNvPicPr>
              <p:nvPr/>
            </p:nvPicPr>
            <p:blipFill>
              <a:blip r:embed="rId4" cstate="screen">
                <a:lum bright="-18000"/>
              </a:blip>
              <a:srcRect/>
              <a:stretch>
                <a:fillRect/>
              </a:stretch>
            </p:blipFill>
            <p:spPr bwMode="auto">
              <a:xfrm rot="5400000">
                <a:off x="-174" y="2541"/>
                <a:ext cx="534" cy="186"/>
              </a:xfrm>
              <a:prstGeom prst="rect">
                <a:avLst/>
              </a:prstGeom>
              <a:noFill/>
              <a:ln w="9525">
                <a:noFill/>
                <a:miter lim="800000"/>
                <a:headEnd/>
                <a:tailEnd/>
              </a:ln>
            </p:spPr>
          </p:pic>
          <p:pic>
            <p:nvPicPr>
              <p:cNvPr id="325678" name="Picture 43" descr="Divider%2Bstrip___Holly%2Bwith%2Bberries"/>
              <p:cNvPicPr>
                <a:picLocks noChangeAspect="1" noChangeArrowheads="1"/>
              </p:cNvPicPr>
              <p:nvPr/>
            </p:nvPicPr>
            <p:blipFill>
              <a:blip r:embed="rId4" cstate="screen">
                <a:lum bright="-18000"/>
              </a:blip>
              <a:srcRect/>
              <a:stretch>
                <a:fillRect/>
              </a:stretch>
            </p:blipFill>
            <p:spPr bwMode="auto">
              <a:xfrm rot="5400000">
                <a:off x="-174" y="2067"/>
                <a:ext cx="534" cy="186"/>
              </a:xfrm>
              <a:prstGeom prst="rect">
                <a:avLst/>
              </a:prstGeom>
              <a:noFill/>
              <a:ln w="9525">
                <a:noFill/>
                <a:miter lim="800000"/>
                <a:headEnd/>
                <a:tailEnd/>
              </a:ln>
            </p:spPr>
          </p:pic>
          <p:pic>
            <p:nvPicPr>
              <p:cNvPr id="325679" name="Picture 44" descr="Divider%2Bstrip___Holly%2Bwith%2Bberries"/>
              <p:cNvPicPr>
                <a:picLocks noChangeAspect="1" noChangeArrowheads="1"/>
              </p:cNvPicPr>
              <p:nvPr/>
            </p:nvPicPr>
            <p:blipFill>
              <a:blip r:embed="rId4" cstate="screen">
                <a:lum bright="-18000"/>
              </a:blip>
              <a:srcRect/>
              <a:stretch>
                <a:fillRect/>
              </a:stretch>
            </p:blipFill>
            <p:spPr bwMode="auto">
              <a:xfrm rot="5400000">
                <a:off x="-174" y="1594"/>
                <a:ext cx="534" cy="186"/>
              </a:xfrm>
              <a:prstGeom prst="rect">
                <a:avLst/>
              </a:prstGeom>
              <a:noFill/>
              <a:ln w="9525">
                <a:noFill/>
                <a:miter lim="800000"/>
                <a:headEnd/>
                <a:tailEnd/>
              </a:ln>
            </p:spPr>
          </p:pic>
          <p:pic>
            <p:nvPicPr>
              <p:cNvPr id="325680" name="Picture 45" descr="Divider%2Bstrip___Holly%2Bwith%2Bberries"/>
              <p:cNvPicPr>
                <a:picLocks noChangeAspect="1" noChangeArrowheads="1"/>
              </p:cNvPicPr>
              <p:nvPr/>
            </p:nvPicPr>
            <p:blipFill>
              <a:blip r:embed="rId4" cstate="screen">
                <a:lum bright="-18000"/>
              </a:blip>
              <a:srcRect/>
              <a:stretch>
                <a:fillRect/>
              </a:stretch>
            </p:blipFill>
            <p:spPr bwMode="auto">
              <a:xfrm rot="5400000">
                <a:off x="-174" y="1121"/>
                <a:ext cx="534" cy="186"/>
              </a:xfrm>
              <a:prstGeom prst="rect">
                <a:avLst/>
              </a:prstGeom>
              <a:noFill/>
              <a:ln w="9525">
                <a:noFill/>
                <a:miter lim="800000"/>
                <a:headEnd/>
                <a:tailEnd/>
              </a:ln>
            </p:spPr>
          </p:pic>
          <p:pic>
            <p:nvPicPr>
              <p:cNvPr id="325681" name="Picture 46" descr="Divider%2Bstrip___Holly%2Bwith%2Bberries"/>
              <p:cNvPicPr>
                <a:picLocks noChangeAspect="1" noChangeArrowheads="1"/>
              </p:cNvPicPr>
              <p:nvPr/>
            </p:nvPicPr>
            <p:blipFill>
              <a:blip r:embed="rId4" cstate="screen">
                <a:lum bright="-18000"/>
              </a:blip>
              <a:srcRect/>
              <a:stretch>
                <a:fillRect/>
              </a:stretch>
            </p:blipFill>
            <p:spPr bwMode="auto">
              <a:xfrm rot="5400000">
                <a:off x="-174" y="648"/>
                <a:ext cx="534" cy="186"/>
              </a:xfrm>
              <a:prstGeom prst="rect">
                <a:avLst/>
              </a:prstGeom>
              <a:noFill/>
              <a:ln w="9525">
                <a:noFill/>
                <a:miter lim="800000"/>
                <a:headEnd/>
                <a:tailEnd/>
              </a:ln>
            </p:spPr>
          </p:pic>
          <p:pic>
            <p:nvPicPr>
              <p:cNvPr id="325682" name="Picture 47" descr="Divider%2Bstrip___Holly%2Bwith%2Bberries"/>
              <p:cNvPicPr>
                <a:picLocks noChangeAspect="1" noChangeArrowheads="1"/>
              </p:cNvPicPr>
              <p:nvPr/>
            </p:nvPicPr>
            <p:blipFill>
              <a:blip r:embed="rId4" cstate="screen">
                <a:lum bright="-18000"/>
              </a:blip>
              <a:srcRect/>
              <a:stretch>
                <a:fillRect/>
              </a:stretch>
            </p:blipFill>
            <p:spPr bwMode="auto">
              <a:xfrm rot="5400000">
                <a:off x="-174" y="174"/>
                <a:ext cx="534" cy="186"/>
              </a:xfrm>
              <a:prstGeom prst="rect">
                <a:avLst/>
              </a:prstGeom>
              <a:noFill/>
              <a:ln w="9525">
                <a:noFill/>
                <a:miter lim="800000"/>
                <a:headEnd/>
                <a:tailEnd/>
              </a:ln>
            </p:spPr>
          </p:pic>
        </p:grpSp>
        <p:grpSp>
          <p:nvGrpSpPr>
            <p:cNvPr id="7" name="Group 48"/>
            <p:cNvGrpSpPr>
              <a:grpSpLocks/>
            </p:cNvGrpSpPr>
            <p:nvPr/>
          </p:nvGrpSpPr>
          <p:grpSpPr bwMode="auto">
            <a:xfrm flipV="1">
              <a:off x="5574" y="0"/>
              <a:ext cx="186" cy="4320"/>
              <a:chOff x="0" y="0"/>
              <a:chExt cx="186" cy="4320"/>
            </a:xfrm>
          </p:grpSpPr>
          <p:pic>
            <p:nvPicPr>
              <p:cNvPr id="325684" name="Picture 49" descr="Divider%2Bstrip___Holly%2Bwith%2Bberries"/>
              <p:cNvPicPr>
                <a:picLocks noChangeAspect="1" noChangeArrowheads="1"/>
              </p:cNvPicPr>
              <p:nvPr/>
            </p:nvPicPr>
            <p:blipFill>
              <a:blip r:embed="rId4" cstate="screen">
                <a:lum bright="-18000"/>
              </a:blip>
              <a:srcRect/>
              <a:stretch>
                <a:fillRect/>
              </a:stretch>
            </p:blipFill>
            <p:spPr bwMode="auto">
              <a:xfrm rot="5400000">
                <a:off x="-174" y="3960"/>
                <a:ext cx="534" cy="186"/>
              </a:xfrm>
              <a:prstGeom prst="rect">
                <a:avLst/>
              </a:prstGeom>
              <a:noFill/>
              <a:ln w="9525">
                <a:noFill/>
                <a:miter lim="800000"/>
                <a:headEnd/>
                <a:tailEnd/>
              </a:ln>
            </p:spPr>
          </p:pic>
          <p:pic>
            <p:nvPicPr>
              <p:cNvPr id="325685" name="Picture 50" descr="Divider%2Bstrip___Holly%2Bwith%2Bberries"/>
              <p:cNvPicPr>
                <a:picLocks noChangeAspect="1" noChangeArrowheads="1"/>
              </p:cNvPicPr>
              <p:nvPr/>
            </p:nvPicPr>
            <p:blipFill>
              <a:blip r:embed="rId4" cstate="screen">
                <a:lum bright="-18000"/>
              </a:blip>
              <a:srcRect/>
              <a:stretch>
                <a:fillRect/>
              </a:stretch>
            </p:blipFill>
            <p:spPr bwMode="auto">
              <a:xfrm rot="5400000">
                <a:off x="-174" y="3487"/>
                <a:ext cx="534" cy="186"/>
              </a:xfrm>
              <a:prstGeom prst="rect">
                <a:avLst/>
              </a:prstGeom>
              <a:noFill/>
              <a:ln w="9525">
                <a:noFill/>
                <a:miter lim="800000"/>
                <a:headEnd/>
                <a:tailEnd/>
              </a:ln>
            </p:spPr>
          </p:pic>
          <p:pic>
            <p:nvPicPr>
              <p:cNvPr id="325686" name="Picture 51" descr="Divider%2Bstrip___Holly%2Bwith%2Bberries"/>
              <p:cNvPicPr>
                <a:picLocks noChangeAspect="1" noChangeArrowheads="1"/>
              </p:cNvPicPr>
              <p:nvPr/>
            </p:nvPicPr>
            <p:blipFill>
              <a:blip r:embed="rId4" cstate="screen">
                <a:lum bright="-18000"/>
              </a:blip>
              <a:srcRect/>
              <a:stretch>
                <a:fillRect/>
              </a:stretch>
            </p:blipFill>
            <p:spPr bwMode="auto">
              <a:xfrm rot="5400000">
                <a:off x="-174" y="3014"/>
                <a:ext cx="534" cy="186"/>
              </a:xfrm>
              <a:prstGeom prst="rect">
                <a:avLst/>
              </a:prstGeom>
              <a:noFill/>
              <a:ln w="9525">
                <a:noFill/>
                <a:miter lim="800000"/>
                <a:headEnd/>
                <a:tailEnd/>
              </a:ln>
            </p:spPr>
          </p:pic>
          <p:pic>
            <p:nvPicPr>
              <p:cNvPr id="325687" name="Picture 52" descr="Divider%2Bstrip___Holly%2Bwith%2Bberries"/>
              <p:cNvPicPr>
                <a:picLocks noChangeAspect="1" noChangeArrowheads="1"/>
              </p:cNvPicPr>
              <p:nvPr/>
            </p:nvPicPr>
            <p:blipFill>
              <a:blip r:embed="rId4" cstate="screen">
                <a:lum bright="-18000"/>
              </a:blip>
              <a:srcRect/>
              <a:stretch>
                <a:fillRect/>
              </a:stretch>
            </p:blipFill>
            <p:spPr bwMode="auto">
              <a:xfrm rot="5400000">
                <a:off x="-174" y="2541"/>
                <a:ext cx="534" cy="186"/>
              </a:xfrm>
              <a:prstGeom prst="rect">
                <a:avLst/>
              </a:prstGeom>
              <a:noFill/>
              <a:ln w="9525">
                <a:noFill/>
                <a:miter lim="800000"/>
                <a:headEnd/>
                <a:tailEnd/>
              </a:ln>
            </p:spPr>
          </p:pic>
          <p:pic>
            <p:nvPicPr>
              <p:cNvPr id="325688" name="Picture 53" descr="Divider%2Bstrip___Holly%2Bwith%2Bberries"/>
              <p:cNvPicPr>
                <a:picLocks noChangeAspect="1" noChangeArrowheads="1"/>
              </p:cNvPicPr>
              <p:nvPr/>
            </p:nvPicPr>
            <p:blipFill>
              <a:blip r:embed="rId4" cstate="screen">
                <a:lum bright="-18000"/>
              </a:blip>
              <a:srcRect/>
              <a:stretch>
                <a:fillRect/>
              </a:stretch>
            </p:blipFill>
            <p:spPr bwMode="auto">
              <a:xfrm rot="5400000">
                <a:off x="-174" y="2067"/>
                <a:ext cx="534" cy="186"/>
              </a:xfrm>
              <a:prstGeom prst="rect">
                <a:avLst/>
              </a:prstGeom>
              <a:noFill/>
              <a:ln w="9525">
                <a:noFill/>
                <a:miter lim="800000"/>
                <a:headEnd/>
                <a:tailEnd/>
              </a:ln>
            </p:spPr>
          </p:pic>
          <p:pic>
            <p:nvPicPr>
              <p:cNvPr id="325689" name="Picture 54" descr="Divider%2Bstrip___Holly%2Bwith%2Bberries"/>
              <p:cNvPicPr>
                <a:picLocks noChangeAspect="1" noChangeArrowheads="1"/>
              </p:cNvPicPr>
              <p:nvPr/>
            </p:nvPicPr>
            <p:blipFill>
              <a:blip r:embed="rId4" cstate="screen">
                <a:lum bright="-18000"/>
              </a:blip>
              <a:srcRect/>
              <a:stretch>
                <a:fillRect/>
              </a:stretch>
            </p:blipFill>
            <p:spPr bwMode="auto">
              <a:xfrm rot="5400000">
                <a:off x="-174" y="1594"/>
                <a:ext cx="534" cy="186"/>
              </a:xfrm>
              <a:prstGeom prst="rect">
                <a:avLst/>
              </a:prstGeom>
              <a:noFill/>
              <a:ln w="9525">
                <a:noFill/>
                <a:miter lim="800000"/>
                <a:headEnd/>
                <a:tailEnd/>
              </a:ln>
            </p:spPr>
          </p:pic>
          <p:pic>
            <p:nvPicPr>
              <p:cNvPr id="325690" name="Picture 55" descr="Divider%2Bstrip___Holly%2Bwith%2Bberries"/>
              <p:cNvPicPr>
                <a:picLocks noChangeAspect="1" noChangeArrowheads="1"/>
              </p:cNvPicPr>
              <p:nvPr/>
            </p:nvPicPr>
            <p:blipFill>
              <a:blip r:embed="rId4" cstate="screen">
                <a:lum bright="-18000"/>
              </a:blip>
              <a:srcRect/>
              <a:stretch>
                <a:fillRect/>
              </a:stretch>
            </p:blipFill>
            <p:spPr bwMode="auto">
              <a:xfrm rot="5400000">
                <a:off x="-174" y="1121"/>
                <a:ext cx="534" cy="186"/>
              </a:xfrm>
              <a:prstGeom prst="rect">
                <a:avLst/>
              </a:prstGeom>
              <a:noFill/>
              <a:ln w="9525">
                <a:noFill/>
                <a:miter lim="800000"/>
                <a:headEnd/>
                <a:tailEnd/>
              </a:ln>
            </p:spPr>
          </p:pic>
          <p:pic>
            <p:nvPicPr>
              <p:cNvPr id="325691" name="Picture 56" descr="Divider%2Bstrip___Holly%2Bwith%2Bberries"/>
              <p:cNvPicPr>
                <a:picLocks noChangeAspect="1" noChangeArrowheads="1"/>
              </p:cNvPicPr>
              <p:nvPr/>
            </p:nvPicPr>
            <p:blipFill>
              <a:blip r:embed="rId4" cstate="screen">
                <a:lum bright="-18000"/>
              </a:blip>
              <a:srcRect/>
              <a:stretch>
                <a:fillRect/>
              </a:stretch>
            </p:blipFill>
            <p:spPr bwMode="auto">
              <a:xfrm rot="5400000">
                <a:off x="-174" y="648"/>
                <a:ext cx="534" cy="186"/>
              </a:xfrm>
              <a:prstGeom prst="rect">
                <a:avLst/>
              </a:prstGeom>
              <a:noFill/>
              <a:ln w="9525">
                <a:noFill/>
                <a:miter lim="800000"/>
                <a:headEnd/>
                <a:tailEnd/>
              </a:ln>
            </p:spPr>
          </p:pic>
          <p:pic>
            <p:nvPicPr>
              <p:cNvPr id="325692" name="Picture 57" descr="Divider%2Bstrip___Holly%2Bwith%2Bberries"/>
              <p:cNvPicPr>
                <a:picLocks noChangeAspect="1" noChangeArrowheads="1"/>
              </p:cNvPicPr>
              <p:nvPr/>
            </p:nvPicPr>
            <p:blipFill>
              <a:blip r:embed="rId4" cstate="screen">
                <a:lum bright="-18000"/>
              </a:blip>
              <a:srcRect/>
              <a:stretch>
                <a:fillRect/>
              </a:stretch>
            </p:blipFill>
            <p:spPr bwMode="auto">
              <a:xfrm rot="5400000">
                <a:off x="-174" y="174"/>
                <a:ext cx="534" cy="186"/>
              </a:xfrm>
              <a:prstGeom prst="rect">
                <a:avLst/>
              </a:prstGeom>
              <a:noFill/>
              <a:ln w="9525">
                <a:noFill/>
                <a:miter lim="800000"/>
                <a:headEnd/>
                <a:tailEnd/>
              </a:ln>
            </p:spPr>
          </p:pic>
        </p:grpSp>
      </p:grpSp>
      <p:pic>
        <p:nvPicPr>
          <p:cNvPr id="256009" name="Picture 9" descr="K:\Julia\CLIPART\Праздники\Christmas (Дима)\2012 Glitters\www.glitter-graphics\810544loo3mi2rp8.gif"/>
          <p:cNvPicPr>
            <a:picLocks noChangeAspect="1" noChangeArrowheads="1" noCrop="1"/>
          </p:cNvPicPr>
          <p:nvPr/>
        </p:nvPicPr>
        <p:blipFill>
          <a:blip r:embed="rId5" cstate="print"/>
          <a:srcRect/>
          <a:stretch>
            <a:fillRect/>
          </a:stretch>
        </p:blipFill>
        <p:spPr bwMode="auto">
          <a:xfrm>
            <a:off x="720061" y="655234"/>
            <a:ext cx="576476" cy="576476"/>
          </a:xfrm>
          <a:prstGeom prst="rect">
            <a:avLst/>
          </a:prstGeom>
          <a:noFill/>
        </p:spPr>
      </p:pic>
      <p:pic>
        <p:nvPicPr>
          <p:cNvPr id="256010" name="Picture 10" descr="K:\Julia\CLIPART\Праздники\Christmas (Дима)\2012 Glitters\www.glitter-graphics\662794pys3lg0zj5.gif"/>
          <p:cNvPicPr>
            <a:picLocks noChangeAspect="1" noChangeArrowheads="1" noCrop="1"/>
          </p:cNvPicPr>
          <p:nvPr/>
        </p:nvPicPr>
        <p:blipFill>
          <a:blip r:embed="rId6" cstate="print">
            <a:lum bright="13000" contrast="-13000"/>
          </a:blip>
          <a:srcRect/>
          <a:stretch>
            <a:fillRect/>
          </a:stretch>
        </p:blipFill>
        <p:spPr bwMode="auto">
          <a:xfrm>
            <a:off x="8372242" y="6099128"/>
            <a:ext cx="444212" cy="480369"/>
          </a:xfrm>
          <a:prstGeom prst="rect">
            <a:avLst/>
          </a:prstGeom>
          <a:noFill/>
        </p:spPr>
      </p:pic>
      <p:pic>
        <p:nvPicPr>
          <p:cNvPr id="256011" name="Picture 11" descr="K:\Julia\CLIPART\Праздники\Christmas (Дима)\2012 Glitters\www.glitter-graphics\1820326owt04tl920.gif"/>
          <p:cNvPicPr>
            <a:picLocks noChangeAspect="1" noChangeArrowheads="1" noCrop="1"/>
          </p:cNvPicPr>
          <p:nvPr/>
        </p:nvPicPr>
        <p:blipFill>
          <a:blip r:embed="rId7" cstate="print">
            <a:lum bright="8000" contrast="-11000"/>
          </a:blip>
          <a:srcRect/>
          <a:stretch>
            <a:fillRect/>
          </a:stretch>
        </p:blipFill>
        <p:spPr bwMode="auto">
          <a:xfrm>
            <a:off x="2194945" y="1183020"/>
            <a:ext cx="496472" cy="522950"/>
          </a:xfrm>
          <a:prstGeom prst="rect">
            <a:avLst/>
          </a:prstGeom>
          <a:noFill/>
        </p:spPr>
      </p:pic>
      <p:pic>
        <p:nvPicPr>
          <p:cNvPr id="67" name="Picture 9" descr="K:\Julia\CLIPART\Праздники\Christmas (Дима)\2012 Glitters\www.glitter-graphics\810544loo3mi2rp8.gif"/>
          <p:cNvPicPr>
            <a:picLocks noChangeAspect="1" noChangeArrowheads="1" noCrop="1"/>
          </p:cNvPicPr>
          <p:nvPr/>
        </p:nvPicPr>
        <p:blipFill>
          <a:blip r:embed="rId5" cstate="print"/>
          <a:srcRect/>
          <a:stretch>
            <a:fillRect/>
          </a:stretch>
        </p:blipFill>
        <p:spPr bwMode="auto">
          <a:xfrm>
            <a:off x="4843959" y="248075"/>
            <a:ext cx="576476" cy="576476"/>
          </a:xfrm>
          <a:prstGeom prst="rect">
            <a:avLst/>
          </a:prstGeom>
          <a:noFill/>
        </p:spPr>
      </p:pic>
      <p:pic>
        <p:nvPicPr>
          <p:cNvPr id="69" name="Picture 11" descr="K:\Julia\CLIPART\Праздники\Christmas (Дима)\2012 Glitters\www.glitter-graphics\1820326owt04tl920.gif"/>
          <p:cNvPicPr>
            <a:picLocks noChangeAspect="1" noChangeArrowheads="1" noCrop="1"/>
          </p:cNvPicPr>
          <p:nvPr/>
        </p:nvPicPr>
        <p:blipFill>
          <a:blip r:embed="rId7" cstate="print">
            <a:lum bright="8000" contrast="-11000"/>
          </a:blip>
          <a:srcRect/>
          <a:stretch>
            <a:fillRect/>
          </a:stretch>
        </p:blipFill>
        <p:spPr bwMode="auto">
          <a:xfrm>
            <a:off x="8311417" y="284543"/>
            <a:ext cx="496472" cy="522950"/>
          </a:xfrm>
          <a:prstGeom prst="rect">
            <a:avLst/>
          </a:prstGeom>
          <a:noFill/>
        </p:spPr>
      </p:pic>
      <p:pic>
        <p:nvPicPr>
          <p:cNvPr id="70" name="Picture 9" descr="K:\Julia\CLIPART\Праздники\Christmas (Дима)\2012 Glitters\www.glitter-graphics\810544loo3mi2rp8.gif"/>
          <p:cNvPicPr>
            <a:picLocks noChangeAspect="1" noChangeArrowheads="1" noCrop="1"/>
          </p:cNvPicPr>
          <p:nvPr/>
        </p:nvPicPr>
        <p:blipFill>
          <a:blip r:embed="rId5" cstate="print"/>
          <a:srcRect/>
          <a:stretch>
            <a:fillRect/>
          </a:stretch>
        </p:blipFill>
        <p:spPr bwMode="auto">
          <a:xfrm>
            <a:off x="3574078" y="1888081"/>
            <a:ext cx="576476" cy="576476"/>
          </a:xfrm>
          <a:prstGeom prst="rect">
            <a:avLst/>
          </a:prstGeom>
          <a:noFill/>
        </p:spPr>
      </p:pic>
      <p:pic>
        <p:nvPicPr>
          <p:cNvPr id="71" name="Picture 9" descr="K:\Julia\CLIPART\Праздники\Christmas (Дима)\2012 Glitters\www.glitter-graphics\810544loo3mi2rp8.gif"/>
          <p:cNvPicPr>
            <a:picLocks noChangeAspect="1" noChangeArrowheads="1" noCrop="1"/>
          </p:cNvPicPr>
          <p:nvPr/>
        </p:nvPicPr>
        <p:blipFill>
          <a:blip r:embed="rId5" cstate="print"/>
          <a:srcRect/>
          <a:stretch>
            <a:fillRect/>
          </a:stretch>
        </p:blipFill>
        <p:spPr bwMode="auto">
          <a:xfrm>
            <a:off x="631350" y="4865568"/>
            <a:ext cx="576476" cy="576476"/>
          </a:xfrm>
          <a:prstGeom prst="rect">
            <a:avLst/>
          </a:prstGeom>
          <a:noFill/>
        </p:spPr>
      </p:pic>
      <p:pic>
        <p:nvPicPr>
          <p:cNvPr id="72" name="Picture 11" descr="K:\Julia\CLIPART\Праздники\Christmas (Дима)\2012 Glitters\www.glitter-graphics\1820326owt04tl920.gif"/>
          <p:cNvPicPr>
            <a:picLocks noChangeAspect="1" noChangeArrowheads="1" noCrop="1"/>
          </p:cNvPicPr>
          <p:nvPr/>
        </p:nvPicPr>
        <p:blipFill>
          <a:blip r:embed="rId7" cstate="print">
            <a:lum bright="8000" contrast="-11000"/>
          </a:blip>
          <a:srcRect/>
          <a:stretch>
            <a:fillRect/>
          </a:stretch>
        </p:blipFill>
        <p:spPr bwMode="auto">
          <a:xfrm>
            <a:off x="3807656" y="4651827"/>
            <a:ext cx="496472" cy="522950"/>
          </a:xfrm>
          <a:prstGeom prst="rect">
            <a:avLst/>
          </a:prstGeom>
          <a:noFill/>
        </p:spPr>
      </p:pic>
      <p:pic>
        <p:nvPicPr>
          <p:cNvPr id="73" name="Picture 11" descr="K:\Julia\CLIPART\Праздники\Christmas (Дима)\2012 Glitters\www.glitter-graphics\1820326owt04tl920.gif"/>
          <p:cNvPicPr>
            <a:picLocks noChangeAspect="1" noChangeArrowheads="1" noCrop="1"/>
          </p:cNvPicPr>
          <p:nvPr/>
        </p:nvPicPr>
        <p:blipFill>
          <a:blip r:embed="rId7" cstate="print">
            <a:lum bright="8000" contrast="-11000"/>
          </a:blip>
          <a:srcRect/>
          <a:stretch>
            <a:fillRect/>
          </a:stretch>
        </p:blipFill>
        <p:spPr bwMode="auto">
          <a:xfrm>
            <a:off x="384342" y="6100763"/>
            <a:ext cx="496472" cy="522950"/>
          </a:xfrm>
          <a:prstGeom prst="rect">
            <a:avLst/>
          </a:prstGeom>
          <a:noFill/>
        </p:spPr>
      </p:pic>
      <p:pic>
        <p:nvPicPr>
          <p:cNvPr id="74" name="Picture 10" descr="K:\Julia\CLIPART\Праздники\Christmas (Дима)\2012 Glitters\www.glitter-graphics\662794pys3lg0zj5.gif"/>
          <p:cNvPicPr>
            <a:picLocks noChangeAspect="1" noChangeArrowheads="1" noCrop="1"/>
          </p:cNvPicPr>
          <p:nvPr/>
        </p:nvPicPr>
        <p:blipFill>
          <a:blip r:embed="rId6" cstate="print">
            <a:lum bright="13000" contrast="-13000"/>
          </a:blip>
          <a:srcRect/>
          <a:stretch>
            <a:fillRect/>
          </a:stretch>
        </p:blipFill>
        <p:spPr bwMode="auto">
          <a:xfrm>
            <a:off x="1687114" y="5405367"/>
            <a:ext cx="444212" cy="480369"/>
          </a:xfrm>
          <a:prstGeom prst="rect">
            <a:avLst/>
          </a:prstGeom>
          <a:noFill/>
        </p:spPr>
      </p:pic>
      <p:pic>
        <p:nvPicPr>
          <p:cNvPr id="75" name="Picture 10" descr="K:\Julia\CLIPART\Праздники\Christmas (Дима)\2012 Glitters\www.glitter-graphics\662794pys3lg0zj5.gif"/>
          <p:cNvPicPr>
            <a:picLocks noChangeAspect="1" noChangeArrowheads="1" noCrop="1"/>
          </p:cNvPicPr>
          <p:nvPr/>
        </p:nvPicPr>
        <p:blipFill>
          <a:blip r:embed="rId6" cstate="print">
            <a:lum bright="13000" contrast="-13000"/>
          </a:blip>
          <a:srcRect/>
          <a:stretch>
            <a:fillRect/>
          </a:stretch>
        </p:blipFill>
        <p:spPr bwMode="auto">
          <a:xfrm>
            <a:off x="3299826" y="576336"/>
            <a:ext cx="444212" cy="480369"/>
          </a:xfrm>
          <a:prstGeom prst="rect">
            <a:avLst/>
          </a:prstGeom>
          <a:noFill/>
        </p:spPr>
      </p:pic>
      <p:pic>
        <p:nvPicPr>
          <p:cNvPr id="76" name="Picture 9" descr="K:\Julia\CLIPART\Праздники\Christmas (Дима)\2012 Glitters\www.glitter-graphics\810544loo3mi2rp8.gif"/>
          <p:cNvPicPr>
            <a:picLocks noChangeAspect="1" noChangeArrowheads="1" noCrop="1"/>
          </p:cNvPicPr>
          <p:nvPr/>
        </p:nvPicPr>
        <p:blipFill>
          <a:blip r:embed="rId5" cstate="print"/>
          <a:srcRect/>
          <a:stretch>
            <a:fillRect/>
          </a:stretch>
        </p:blipFill>
        <p:spPr bwMode="auto">
          <a:xfrm>
            <a:off x="5137386" y="6027902"/>
            <a:ext cx="576476" cy="576476"/>
          </a:xfrm>
          <a:prstGeom prst="rect">
            <a:avLst/>
          </a:prstGeom>
          <a:noFill/>
        </p:spPr>
      </p:pic>
      <p:pic>
        <p:nvPicPr>
          <p:cNvPr id="77" name="Picture 9" descr="K:\Julia\CLIPART\Праздники\Christmas (Дима)\2012 Glitters\www.glitter-graphics\810544loo3mi2rp8.gif"/>
          <p:cNvPicPr>
            <a:picLocks noChangeAspect="1" noChangeArrowheads="1" noCrop="1"/>
          </p:cNvPicPr>
          <p:nvPr/>
        </p:nvPicPr>
        <p:blipFill>
          <a:blip r:embed="rId5" cstate="print"/>
          <a:srcRect/>
          <a:stretch>
            <a:fillRect/>
          </a:stretch>
        </p:blipFill>
        <p:spPr bwMode="auto">
          <a:xfrm>
            <a:off x="3037904" y="5743574"/>
            <a:ext cx="576476" cy="576476"/>
          </a:xfrm>
          <a:prstGeom prst="rect">
            <a:avLst/>
          </a:prstGeom>
          <a:noFill/>
        </p:spPr>
      </p:pic>
      <p:sp>
        <p:nvSpPr>
          <p:cNvPr id="2049" name="Rectangle 1"/>
          <p:cNvSpPr>
            <a:spLocks noChangeArrowheads="1"/>
          </p:cNvSpPr>
          <p:nvPr/>
        </p:nvSpPr>
        <p:spPr bwMode="auto">
          <a:xfrm>
            <a:off x="395536" y="769952"/>
            <a:ext cx="828092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Подведение</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итогов</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Рефлексия</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 see you can speak and write about the UK. I hope you can give a full information of it in your short composition . It will be your homework.</a:t>
            </a:r>
            <a:endPar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Просит заполнить обучающихся карточку рефлексии,( трудности, с которыми им пришлось столкнуться на уроке и ответить на вопрос, удалось ли им преодолеть данные трудности, побуждение обучающихся к оценке собственной деятельности на уроке.)  </a:t>
            </a:r>
            <a:endPar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Do you like our lesson?   Yes/ No</a:t>
            </a:r>
            <a:endPar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Was it difficult to understand? Yes/ No</a:t>
            </a:r>
            <a:endPar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Was the atmosphere at the lesson friendly? Yes/No</a:t>
            </a:r>
            <a:endPar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Was the information at the lesson useful for you? Yes/No</a:t>
            </a:r>
            <a:endPar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Give a mark to yourself, please. </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5/4/3</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928670"/>
            <a:ext cx="7851648" cy="785818"/>
          </a:xfrm>
        </p:spPr>
        <p:txBody>
          <a:bodyPr>
            <a:noAutofit/>
          </a:bodyPr>
          <a:lstStyle/>
          <a:p>
            <a:pPr algn="ctr"/>
            <a:r>
              <a:rPr lang="ru-RU" sz="2800" dirty="0" smtClean="0">
                <a:solidFill>
                  <a:srgbClr val="002060"/>
                </a:solidFill>
              </a:rPr>
              <a:t/>
            </a:r>
            <a:br>
              <a:rPr lang="ru-RU" sz="2800" dirty="0" smtClean="0">
                <a:solidFill>
                  <a:srgbClr val="002060"/>
                </a:solidFill>
              </a:rPr>
            </a:br>
            <a:r>
              <a:rPr lang="en-US" sz="2800" dirty="0" smtClean="0">
                <a:solidFill>
                  <a:schemeClr val="tx1"/>
                </a:solidFill>
              </a:rPr>
              <a:t>The United Kingdom of Great Britain and Northern Ireland is situated on the British Isles</a:t>
            </a:r>
            <a:r>
              <a:rPr lang="ru-RU" sz="2800" dirty="0" smtClean="0">
                <a:solidFill>
                  <a:schemeClr val="tx1"/>
                </a:solidFill>
              </a:rPr>
              <a:t>.</a:t>
            </a:r>
            <a:r>
              <a:rPr lang="en-US" sz="2800" dirty="0" smtClean="0">
                <a:solidFill>
                  <a:schemeClr val="tx1"/>
                </a:solidFill>
              </a:rPr>
              <a:t> </a:t>
            </a:r>
            <a:r>
              <a:rPr lang="ru-RU" sz="2800" dirty="0" smtClean="0"/>
              <a:t/>
            </a:r>
            <a:br>
              <a:rPr lang="ru-RU" sz="2800" dirty="0" smtClean="0"/>
            </a:br>
            <a:endParaRPr lang="ru-RU" sz="2800" dirty="0"/>
          </a:p>
        </p:txBody>
      </p:sp>
      <p:sp>
        <p:nvSpPr>
          <p:cNvPr id="3" name="Подзаголовок 2"/>
          <p:cNvSpPr>
            <a:spLocks noGrp="1"/>
          </p:cNvSpPr>
          <p:nvPr>
            <p:ph type="subTitle" idx="1"/>
          </p:nvPr>
        </p:nvSpPr>
        <p:spPr>
          <a:xfrm>
            <a:off x="6215074" y="1785926"/>
            <a:ext cx="2496846" cy="3929090"/>
          </a:xfrm>
        </p:spPr>
        <p:txBody>
          <a:bodyPr>
            <a:normAutofit fontScale="85000" lnSpcReduction="20000"/>
          </a:bodyPr>
          <a:lstStyle/>
          <a:p>
            <a:endParaRPr lang="ru-RU" sz="2000" dirty="0" smtClean="0"/>
          </a:p>
          <a:p>
            <a:r>
              <a:rPr lang="en-US" dirty="0" smtClean="0">
                <a:effectLst>
                  <a:outerShdw blurRad="38100" dist="38100" dir="2700000" algn="tl">
                    <a:srgbClr val="000000">
                      <a:alpha val="43137"/>
                    </a:srgbClr>
                  </a:outerShdw>
                </a:effectLst>
              </a:rPr>
              <a:t>The British Isles consist of two large islands, Great Britain and Ireland, and about five thousand small islands. </a:t>
            </a:r>
            <a:endParaRPr lang="ru-RU" dirty="0" smtClean="0">
              <a:effectLst>
                <a:outerShdw blurRad="38100" dist="38100" dir="2700000" algn="tl">
                  <a:srgbClr val="000000">
                    <a:alpha val="43137"/>
                  </a:srgbClr>
                </a:outerShdw>
              </a:effectLst>
            </a:endParaRPr>
          </a:p>
          <a:p>
            <a:endParaRPr lang="ru-RU" sz="2400" dirty="0" smtClean="0"/>
          </a:p>
          <a:p>
            <a:endParaRPr lang="ru-RU" sz="2400" dirty="0" smtClean="0"/>
          </a:p>
          <a:p>
            <a:r>
              <a:rPr lang="ru-RU" sz="2800" dirty="0" err="1" smtClean="0">
                <a:effectLst>
                  <a:outerShdw blurRad="38100" dist="38100" dir="2700000" algn="tl">
                    <a:srgbClr val="000000">
                      <a:alpha val="43137"/>
                    </a:srgbClr>
                  </a:outerShdw>
                </a:effectLst>
              </a:rPr>
              <a:t>Their</a:t>
            </a:r>
            <a:r>
              <a:rPr lang="ru-RU" sz="2800" dirty="0" smtClean="0">
                <a:effectLst>
                  <a:outerShdw blurRad="38100" dist="38100" dir="2700000" algn="tl">
                    <a:srgbClr val="000000">
                      <a:alpha val="43137"/>
                    </a:srgbClr>
                  </a:outerShdw>
                </a:effectLst>
              </a:rPr>
              <a:t> </a:t>
            </a:r>
            <a:r>
              <a:rPr lang="ru-RU" sz="2800" dirty="0" err="1" smtClean="0">
                <a:effectLst>
                  <a:outerShdw blurRad="38100" dist="38100" dir="2700000" algn="tl">
                    <a:srgbClr val="000000">
                      <a:alpha val="43137"/>
                    </a:srgbClr>
                  </a:outerShdw>
                </a:effectLst>
              </a:rPr>
              <a:t>total</a:t>
            </a:r>
            <a:r>
              <a:rPr lang="ru-RU" sz="2800" dirty="0" smtClean="0">
                <a:effectLst>
                  <a:outerShdw blurRad="38100" dist="38100" dir="2700000" algn="tl">
                    <a:srgbClr val="000000">
                      <a:alpha val="43137"/>
                    </a:srgbClr>
                  </a:outerShdw>
                </a:effectLst>
              </a:rPr>
              <a:t> </a:t>
            </a:r>
            <a:r>
              <a:rPr lang="ru-RU" sz="2800" dirty="0" err="1" smtClean="0">
                <a:effectLst>
                  <a:outerShdw blurRad="38100" dist="38100" dir="2700000" algn="tl">
                    <a:srgbClr val="000000">
                      <a:alpha val="43137"/>
                    </a:srgbClr>
                  </a:outerShdw>
                </a:effectLst>
              </a:rPr>
              <a:t>area</a:t>
            </a:r>
            <a:r>
              <a:rPr lang="ru-RU" sz="2800" dirty="0" smtClean="0">
                <a:effectLst>
                  <a:outerShdw blurRad="38100" dist="38100" dir="2700000" algn="tl">
                    <a:srgbClr val="000000">
                      <a:alpha val="43137"/>
                    </a:srgbClr>
                  </a:outerShdw>
                </a:effectLst>
              </a:rPr>
              <a:t> </a:t>
            </a:r>
            <a:r>
              <a:rPr lang="ru-RU" sz="2800" dirty="0" err="1" smtClean="0">
                <a:effectLst>
                  <a:outerShdw blurRad="38100" dist="38100" dir="2700000" algn="tl">
                    <a:srgbClr val="000000">
                      <a:alpha val="43137"/>
                    </a:srgbClr>
                  </a:outerShdw>
                </a:effectLst>
              </a:rPr>
              <a:t>is</a:t>
            </a:r>
            <a:r>
              <a:rPr lang="ru-RU" sz="2800" dirty="0" smtClean="0">
                <a:effectLst>
                  <a:outerShdw blurRad="38100" dist="38100" dir="2700000" algn="tl">
                    <a:srgbClr val="000000">
                      <a:alpha val="43137"/>
                    </a:srgbClr>
                  </a:outerShdw>
                </a:effectLst>
              </a:rPr>
              <a:t> </a:t>
            </a:r>
            <a:r>
              <a:rPr lang="ru-RU" sz="2800" dirty="0" err="1" smtClean="0">
                <a:effectLst>
                  <a:outerShdw blurRad="38100" dist="38100" dir="2700000" algn="tl">
                    <a:srgbClr val="000000">
                      <a:alpha val="43137"/>
                    </a:srgbClr>
                  </a:outerShdw>
                </a:effectLst>
              </a:rPr>
              <a:t>over</a:t>
            </a:r>
            <a:r>
              <a:rPr lang="ru-RU" sz="2800" dirty="0" smtClean="0">
                <a:effectLst>
                  <a:outerShdw blurRad="38100" dist="38100" dir="2700000" algn="tl">
                    <a:srgbClr val="000000">
                      <a:alpha val="43137"/>
                    </a:srgbClr>
                  </a:outerShdw>
                </a:effectLst>
              </a:rPr>
              <a:t> 244,000 </a:t>
            </a:r>
            <a:r>
              <a:rPr lang="ru-RU" sz="2800" dirty="0" err="1" smtClean="0">
                <a:effectLst>
                  <a:outerShdw blurRad="38100" dist="38100" dir="2700000" algn="tl">
                    <a:srgbClr val="000000">
                      <a:alpha val="43137"/>
                    </a:srgbClr>
                  </a:outerShdw>
                </a:effectLst>
              </a:rPr>
              <a:t>square</a:t>
            </a:r>
            <a:r>
              <a:rPr lang="ru-RU" sz="2800" dirty="0" smtClean="0">
                <a:effectLst>
                  <a:outerShdw blurRad="38100" dist="38100" dir="2700000" algn="tl">
                    <a:srgbClr val="000000">
                      <a:alpha val="43137"/>
                    </a:srgbClr>
                  </a:outerShdw>
                </a:effectLst>
              </a:rPr>
              <a:t> </a:t>
            </a:r>
            <a:r>
              <a:rPr lang="ru-RU" sz="2800" dirty="0" err="1" smtClean="0">
                <a:effectLst>
                  <a:outerShdw blurRad="38100" dist="38100" dir="2700000" algn="tl">
                    <a:srgbClr val="000000">
                      <a:alpha val="43137"/>
                    </a:srgbClr>
                  </a:outerShdw>
                </a:effectLst>
              </a:rPr>
              <a:t>kilometers</a:t>
            </a:r>
            <a:r>
              <a:rPr lang="en-US" sz="2400" dirty="0" smtClean="0">
                <a:effectLst>
                  <a:outerShdw blurRad="38100" dist="38100" dir="2700000" algn="tl">
                    <a:srgbClr val="000000">
                      <a:alpha val="43137"/>
                    </a:srgbClr>
                  </a:outerShdw>
                </a:effectLst>
              </a:rPr>
              <a:t>.</a:t>
            </a:r>
            <a:endParaRPr lang="ru-RU" sz="2400" dirty="0">
              <a:effectLst>
                <a:outerShdw blurRad="38100" dist="38100" dir="2700000" algn="tl">
                  <a:srgbClr val="000000">
                    <a:alpha val="43137"/>
                  </a:srgbClr>
                </a:outerShdw>
              </a:effectLst>
            </a:endParaRPr>
          </a:p>
        </p:txBody>
      </p:sp>
      <p:pic>
        <p:nvPicPr>
          <p:cNvPr id="6" name="Рисунок 5" descr="карта3.jpg"/>
          <p:cNvPicPr>
            <a:picLocks noChangeAspect="1"/>
          </p:cNvPicPr>
          <p:nvPr/>
        </p:nvPicPr>
        <p:blipFill>
          <a:blip r:embed="rId2" cstate="print"/>
          <a:stretch>
            <a:fillRect/>
          </a:stretch>
        </p:blipFill>
        <p:spPr>
          <a:xfrm>
            <a:off x="323528" y="1602423"/>
            <a:ext cx="5388630" cy="525557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260648"/>
            <a:ext cx="7851648" cy="2448272"/>
          </a:xfrm>
        </p:spPr>
        <p:txBody>
          <a:bodyPr>
            <a:normAutofit fontScale="90000"/>
          </a:bodyPr>
          <a:lstStyle/>
          <a:p>
            <a:pPr algn="ctr"/>
            <a:r>
              <a:rPr lang="ru-RU" dirty="0" smtClean="0">
                <a:solidFill>
                  <a:srgbClr val="002060"/>
                </a:solidFill>
              </a:rPr>
              <a:t/>
            </a:r>
            <a:br>
              <a:rPr lang="ru-RU" dirty="0" smtClean="0">
                <a:solidFill>
                  <a:srgbClr val="002060"/>
                </a:solidFill>
              </a:rPr>
            </a:br>
            <a:r>
              <a:rPr lang="en-US" sz="2400" dirty="0" smtClean="0"/>
              <a:t> </a:t>
            </a: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en-US" sz="2700" dirty="0" smtClean="0">
                <a:solidFill>
                  <a:schemeClr val="tx1"/>
                </a:solidFill>
              </a:rPr>
              <a:t>The UK is made up of four countries: England, Wales, Scotland and Northern Ireland. Great Britain consists of England, Scotland and Wales and doesn't include Northern Ireland. </a:t>
            </a:r>
            <a:r>
              <a:rPr lang="ru-RU" sz="2700" dirty="0" err="1" smtClean="0">
                <a:solidFill>
                  <a:schemeClr val="tx1"/>
                </a:solidFill>
              </a:rPr>
              <a:t>The</a:t>
            </a:r>
            <a:r>
              <a:rPr lang="ru-RU" sz="2700" dirty="0" smtClean="0">
                <a:solidFill>
                  <a:schemeClr val="tx1"/>
                </a:solidFill>
              </a:rPr>
              <a:t> </a:t>
            </a:r>
            <a:r>
              <a:rPr lang="ru-RU" sz="2700" dirty="0" err="1" smtClean="0">
                <a:solidFill>
                  <a:schemeClr val="tx1"/>
                </a:solidFill>
              </a:rPr>
              <a:t>capital</a:t>
            </a:r>
            <a:r>
              <a:rPr lang="ru-RU" sz="2700" dirty="0" smtClean="0">
                <a:solidFill>
                  <a:schemeClr val="tx1"/>
                </a:solidFill>
              </a:rPr>
              <a:t> </a:t>
            </a:r>
            <a:r>
              <a:rPr lang="ru-RU" sz="2700" dirty="0" err="1" smtClean="0">
                <a:solidFill>
                  <a:schemeClr val="tx1"/>
                </a:solidFill>
              </a:rPr>
              <a:t>of</a:t>
            </a:r>
            <a:r>
              <a:rPr lang="ru-RU" sz="2700" dirty="0" smtClean="0">
                <a:solidFill>
                  <a:schemeClr val="tx1"/>
                </a:solidFill>
              </a:rPr>
              <a:t> </a:t>
            </a:r>
            <a:r>
              <a:rPr lang="ru-RU" sz="2700" dirty="0" err="1" smtClean="0">
                <a:solidFill>
                  <a:schemeClr val="tx1"/>
                </a:solidFill>
              </a:rPr>
              <a:t>the</a:t>
            </a:r>
            <a:r>
              <a:rPr lang="ru-RU" sz="2700" dirty="0" smtClean="0">
                <a:solidFill>
                  <a:schemeClr val="tx1"/>
                </a:solidFill>
              </a:rPr>
              <a:t> UK </a:t>
            </a:r>
            <a:r>
              <a:rPr lang="ru-RU" sz="2700" dirty="0" err="1" smtClean="0">
                <a:solidFill>
                  <a:schemeClr val="tx1"/>
                </a:solidFill>
              </a:rPr>
              <a:t>is</a:t>
            </a:r>
            <a:r>
              <a:rPr lang="ru-RU" sz="2700" dirty="0" smtClean="0">
                <a:solidFill>
                  <a:schemeClr val="tx1"/>
                </a:solidFill>
              </a:rPr>
              <a:t> </a:t>
            </a:r>
            <a:r>
              <a:rPr lang="ru-RU" sz="2700" dirty="0" err="1" smtClean="0">
                <a:solidFill>
                  <a:schemeClr val="tx1"/>
                </a:solidFill>
              </a:rPr>
              <a:t>London</a:t>
            </a:r>
            <a:r>
              <a:rPr lang="ru-RU" sz="2700" dirty="0" smtClean="0">
                <a:solidFill>
                  <a:schemeClr val="tx1"/>
                </a:solidFill>
              </a:rPr>
              <a:t> </a:t>
            </a:r>
            <a:r>
              <a:rPr lang="ru-RU" dirty="0" smtClean="0">
                <a:solidFill>
                  <a:schemeClr val="tx1"/>
                </a:solidFill>
              </a:rPr>
              <a:t/>
            </a:r>
            <a:br>
              <a:rPr lang="ru-RU" dirty="0" smtClean="0">
                <a:solidFill>
                  <a:schemeClr val="tx1"/>
                </a:solidFill>
              </a:rPr>
            </a:br>
            <a:endParaRPr lang="ru-RU" dirty="0">
              <a:solidFill>
                <a:schemeClr val="tx1"/>
              </a:solidFill>
            </a:endParaRPr>
          </a:p>
        </p:txBody>
      </p:sp>
      <p:sp>
        <p:nvSpPr>
          <p:cNvPr id="3" name="Подзаголовок 2"/>
          <p:cNvSpPr>
            <a:spLocks noGrp="1"/>
          </p:cNvSpPr>
          <p:nvPr>
            <p:ph type="subTitle" idx="1"/>
          </p:nvPr>
        </p:nvSpPr>
        <p:spPr>
          <a:xfrm>
            <a:off x="8143900" y="2143116"/>
            <a:ext cx="568020" cy="3571900"/>
          </a:xfrm>
        </p:spPr>
        <p:txBody>
          <a:bodyPr>
            <a:normAutofit/>
          </a:bodyPr>
          <a:lstStyle/>
          <a:p>
            <a:endParaRPr lang="ru-RU" sz="2000" dirty="0" smtClean="0"/>
          </a:p>
          <a:p>
            <a:endParaRPr lang="ru-RU" sz="2400" dirty="0">
              <a:effectLst>
                <a:outerShdw blurRad="38100" dist="38100" dir="2700000" algn="tl">
                  <a:srgbClr val="000000">
                    <a:alpha val="43137"/>
                  </a:srgbClr>
                </a:outerShdw>
              </a:effectLst>
            </a:endParaRPr>
          </a:p>
        </p:txBody>
      </p:sp>
      <p:pic>
        <p:nvPicPr>
          <p:cNvPr id="5" name="Рисунок 4" descr="англия.jpg"/>
          <p:cNvPicPr>
            <a:picLocks noChangeAspect="1"/>
          </p:cNvPicPr>
          <p:nvPr/>
        </p:nvPicPr>
        <p:blipFill>
          <a:blip r:embed="rId2" cstate="print"/>
          <a:stretch>
            <a:fillRect/>
          </a:stretch>
        </p:blipFill>
        <p:spPr>
          <a:xfrm>
            <a:off x="1285852" y="2285992"/>
            <a:ext cx="3167085" cy="2214578"/>
          </a:xfrm>
          <a:prstGeom prst="rect">
            <a:avLst/>
          </a:prstGeom>
        </p:spPr>
      </p:pic>
      <p:pic>
        <p:nvPicPr>
          <p:cNvPr id="7" name="Рисунок 6" descr="Уэльс.jpg"/>
          <p:cNvPicPr>
            <a:picLocks noChangeAspect="1"/>
          </p:cNvPicPr>
          <p:nvPr/>
        </p:nvPicPr>
        <p:blipFill>
          <a:blip r:embed="rId3" cstate="print"/>
          <a:stretch>
            <a:fillRect/>
          </a:stretch>
        </p:blipFill>
        <p:spPr>
          <a:xfrm>
            <a:off x="1285852" y="4464827"/>
            <a:ext cx="3190896" cy="2250321"/>
          </a:xfrm>
          <a:prstGeom prst="rect">
            <a:avLst/>
          </a:prstGeom>
        </p:spPr>
      </p:pic>
      <p:pic>
        <p:nvPicPr>
          <p:cNvPr id="8" name="Рисунок 7" descr="Шотландия.jpg"/>
          <p:cNvPicPr>
            <a:picLocks noChangeAspect="1"/>
          </p:cNvPicPr>
          <p:nvPr/>
        </p:nvPicPr>
        <p:blipFill>
          <a:blip r:embed="rId4" cstate="print"/>
          <a:stretch>
            <a:fillRect/>
          </a:stretch>
        </p:blipFill>
        <p:spPr>
          <a:xfrm>
            <a:off x="4500562" y="2285992"/>
            <a:ext cx="3429024" cy="2196718"/>
          </a:xfrm>
          <a:prstGeom prst="rect">
            <a:avLst/>
          </a:prstGeom>
        </p:spPr>
      </p:pic>
      <p:pic>
        <p:nvPicPr>
          <p:cNvPr id="9" name="Рисунок 8" descr="сев ирландия.jpg"/>
          <p:cNvPicPr>
            <a:picLocks noChangeAspect="1"/>
          </p:cNvPicPr>
          <p:nvPr/>
        </p:nvPicPr>
        <p:blipFill>
          <a:blip r:embed="rId5" cstate="print"/>
          <a:stretch>
            <a:fillRect/>
          </a:stretch>
        </p:blipFill>
        <p:spPr>
          <a:xfrm>
            <a:off x="4500562" y="4500570"/>
            <a:ext cx="3429024" cy="221743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5008" y="3000372"/>
            <a:ext cx="2779550" cy="3092924"/>
          </a:xfrm>
        </p:spPr>
        <p:txBody>
          <a:bodyPr>
            <a:noAutofit/>
          </a:bodyPr>
          <a:lstStyle/>
          <a:p>
            <a:pPr algn="ctr"/>
            <a:r>
              <a:rPr lang="en-US" sz="2800" dirty="0" smtClean="0">
                <a:solidFill>
                  <a:schemeClr val="tx1"/>
                </a:solidFill>
              </a:rPr>
              <a:t>The British Isles are separated from European continent by the North Sea and the English Channel. The western coast of Great Britain is washed by the Atlantic Ocean and the Irish Sea</a:t>
            </a:r>
            <a:r>
              <a:rPr lang="en-US" sz="2400" dirty="0" smtClean="0">
                <a:solidFill>
                  <a:schemeClr val="tx1"/>
                </a:solidFill>
              </a:rPr>
              <a:t>.</a:t>
            </a:r>
            <a:endParaRPr lang="ru-RU" sz="2400" dirty="0">
              <a:solidFill>
                <a:schemeClr val="tx1"/>
              </a:solidFill>
            </a:endParaRPr>
          </a:p>
        </p:txBody>
      </p:sp>
      <p:sp>
        <p:nvSpPr>
          <p:cNvPr id="3" name="Подзаголовок 2"/>
          <p:cNvSpPr>
            <a:spLocks noGrp="1"/>
          </p:cNvSpPr>
          <p:nvPr>
            <p:ph type="subTitle" idx="1"/>
          </p:nvPr>
        </p:nvSpPr>
        <p:spPr>
          <a:xfrm>
            <a:off x="8143900" y="2143116"/>
            <a:ext cx="568020" cy="3571900"/>
          </a:xfrm>
        </p:spPr>
        <p:txBody>
          <a:bodyPr>
            <a:normAutofit/>
          </a:bodyPr>
          <a:lstStyle/>
          <a:p>
            <a:endParaRPr lang="ru-RU" sz="2000" dirty="0" smtClean="0"/>
          </a:p>
          <a:p>
            <a:endParaRPr lang="ru-RU" sz="2400" dirty="0">
              <a:effectLst>
                <a:outerShdw blurRad="38100" dist="38100" dir="2700000" algn="tl">
                  <a:srgbClr val="000000">
                    <a:alpha val="43137"/>
                  </a:srgbClr>
                </a:outerShdw>
              </a:effectLst>
            </a:endParaRPr>
          </a:p>
        </p:txBody>
      </p:sp>
      <p:pic>
        <p:nvPicPr>
          <p:cNvPr id="10" name="Рисунок 9" descr="северное море.jpeg"/>
          <p:cNvPicPr>
            <a:picLocks noChangeAspect="1"/>
          </p:cNvPicPr>
          <p:nvPr/>
        </p:nvPicPr>
        <p:blipFill>
          <a:blip r:embed="rId2" cstate="print"/>
          <a:stretch>
            <a:fillRect/>
          </a:stretch>
        </p:blipFill>
        <p:spPr>
          <a:xfrm>
            <a:off x="142844" y="142852"/>
            <a:ext cx="3214710" cy="2411033"/>
          </a:xfrm>
          <a:prstGeom prst="rect">
            <a:avLst/>
          </a:prstGeom>
        </p:spPr>
      </p:pic>
      <p:pic>
        <p:nvPicPr>
          <p:cNvPr id="12" name="Рисунок 11" descr="атлант океан.jpg"/>
          <p:cNvPicPr>
            <a:picLocks noChangeAspect="1"/>
          </p:cNvPicPr>
          <p:nvPr/>
        </p:nvPicPr>
        <p:blipFill>
          <a:blip r:embed="rId3" cstate="print"/>
          <a:stretch>
            <a:fillRect/>
          </a:stretch>
        </p:blipFill>
        <p:spPr>
          <a:xfrm>
            <a:off x="142844" y="2928934"/>
            <a:ext cx="3238523" cy="2428892"/>
          </a:xfrm>
          <a:prstGeom prst="rect">
            <a:avLst/>
          </a:prstGeom>
        </p:spPr>
      </p:pic>
      <p:pic>
        <p:nvPicPr>
          <p:cNvPr id="11" name="Рисунок 10" descr="англ канал.jpg"/>
          <p:cNvPicPr>
            <a:picLocks noChangeAspect="1"/>
          </p:cNvPicPr>
          <p:nvPr/>
        </p:nvPicPr>
        <p:blipFill>
          <a:blip r:embed="rId4" cstate="print"/>
          <a:stretch>
            <a:fillRect/>
          </a:stretch>
        </p:blipFill>
        <p:spPr>
          <a:xfrm>
            <a:off x="2697892" y="1285860"/>
            <a:ext cx="2801047" cy="2214578"/>
          </a:xfrm>
          <a:prstGeom prst="rect">
            <a:avLst/>
          </a:prstGeom>
        </p:spPr>
      </p:pic>
      <p:pic>
        <p:nvPicPr>
          <p:cNvPr id="13" name="Рисунок 12" descr="ир море.jpg"/>
          <p:cNvPicPr>
            <a:picLocks noChangeAspect="1"/>
          </p:cNvPicPr>
          <p:nvPr/>
        </p:nvPicPr>
        <p:blipFill>
          <a:blip r:embed="rId5" cstate="print"/>
          <a:stretch>
            <a:fillRect/>
          </a:stretch>
        </p:blipFill>
        <p:spPr>
          <a:xfrm>
            <a:off x="2500298" y="4572008"/>
            <a:ext cx="2963143" cy="193196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260648"/>
            <a:ext cx="8171030" cy="1953906"/>
          </a:xfrm>
        </p:spPr>
        <p:txBody>
          <a:bodyPr>
            <a:noAutofit/>
          </a:bodyPr>
          <a:lstStyle/>
          <a:p>
            <a:pPr algn="ctr"/>
            <a:r>
              <a:rPr lang="en-US" sz="2800" dirty="0" smtClean="0">
                <a:solidFill>
                  <a:schemeClr val="tx1"/>
                </a:solidFill>
              </a:rPr>
              <a:t>The surface of the British Isles varies very much. The north of Scotland is mountainous and is called the Highlands, while the south, which has beautiful valleys and plains, is called the Lowlands</a:t>
            </a:r>
            <a:r>
              <a:rPr lang="en-US" sz="2400" dirty="0" smtClean="0">
                <a:solidFill>
                  <a:schemeClr val="tx1"/>
                </a:solidFill>
              </a:rPr>
              <a:t>.</a:t>
            </a:r>
            <a:endParaRPr lang="ru-RU" sz="2400" dirty="0">
              <a:solidFill>
                <a:schemeClr val="tx1"/>
              </a:solidFill>
            </a:endParaRPr>
          </a:p>
        </p:txBody>
      </p:sp>
      <p:sp>
        <p:nvSpPr>
          <p:cNvPr id="3" name="Подзаголовок 2"/>
          <p:cNvSpPr>
            <a:spLocks noGrp="1"/>
          </p:cNvSpPr>
          <p:nvPr>
            <p:ph type="subTitle" idx="1"/>
          </p:nvPr>
        </p:nvSpPr>
        <p:spPr>
          <a:xfrm>
            <a:off x="8143900" y="2143116"/>
            <a:ext cx="568020" cy="3571900"/>
          </a:xfrm>
        </p:spPr>
        <p:txBody>
          <a:bodyPr>
            <a:normAutofit/>
          </a:bodyPr>
          <a:lstStyle/>
          <a:p>
            <a:endParaRPr lang="ru-RU" sz="2000" dirty="0" smtClean="0"/>
          </a:p>
          <a:p>
            <a:endParaRPr lang="ru-RU" sz="2400" dirty="0">
              <a:effectLst>
                <a:outerShdw blurRad="38100" dist="38100" dir="2700000" algn="tl">
                  <a:srgbClr val="000000">
                    <a:alpha val="43137"/>
                  </a:srgbClr>
                </a:outerShdw>
              </a:effectLst>
            </a:endParaRPr>
          </a:p>
        </p:txBody>
      </p:sp>
      <p:pic>
        <p:nvPicPr>
          <p:cNvPr id="8" name="Рисунок 7" descr="highlands.gif"/>
          <p:cNvPicPr>
            <a:picLocks noChangeAspect="1"/>
          </p:cNvPicPr>
          <p:nvPr/>
        </p:nvPicPr>
        <p:blipFill>
          <a:blip r:embed="rId2" cstate="print"/>
          <a:stretch>
            <a:fillRect/>
          </a:stretch>
        </p:blipFill>
        <p:spPr>
          <a:xfrm>
            <a:off x="500034" y="2214554"/>
            <a:ext cx="3975428" cy="2632906"/>
          </a:xfrm>
          <a:prstGeom prst="rect">
            <a:avLst/>
          </a:prstGeom>
        </p:spPr>
      </p:pic>
      <p:pic>
        <p:nvPicPr>
          <p:cNvPr id="9" name="Рисунок 8" descr="highlands2.jpg"/>
          <p:cNvPicPr>
            <a:picLocks noChangeAspect="1"/>
          </p:cNvPicPr>
          <p:nvPr/>
        </p:nvPicPr>
        <p:blipFill>
          <a:blip r:embed="rId3" cstate="print"/>
          <a:stretch>
            <a:fillRect/>
          </a:stretch>
        </p:blipFill>
        <p:spPr>
          <a:xfrm>
            <a:off x="857224" y="4214818"/>
            <a:ext cx="3238501" cy="2428876"/>
          </a:xfrm>
          <a:prstGeom prst="rect">
            <a:avLst/>
          </a:prstGeom>
        </p:spPr>
      </p:pic>
      <p:pic>
        <p:nvPicPr>
          <p:cNvPr id="14" name="Рисунок 13" descr="lowlands2.jpg"/>
          <p:cNvPicPr>
            <a:picLocks noChangeAspect="1"/>
          </p:cNvPicPr>
          <p:nvPr/>
        </p:nvPicPr>
        <p:blipFill>
          <a:blip r:embed="rId4" cstate="print"/>
          <a:stretch>
            <a:fillRect/>
          </a:stretch>
        </p:blipFill>
        <p:spPr>
          <a:xfrm>
            <a:off x="5500694" y="2214554"/>
            <a:ext cx="2238388" cy="3285954"/>
          </a:xfrm>
          <a:prstGeom prst="rect">
            <a:avLst/>
          </a:prstGeom>
        </p:spPr>
      </p:pic>
      <p:pic>
        <p:nvPicPr>
          <p:cNvPr id="15" name="Рисунок 14" descr="owlands.jpg"/>
          <p:cNvPicPr>
            <a:picLocks noChangeAspect="1"/>
          </p:cNvPicPr>
          <p:nvPr/>
        </p:nvPicPr>
        <p:blipFill>
          <a:blip r:embed="rId5" cstate="print"/>
          <a:stretch>
            <a:fillRect/>
          </a:stretch>
        </p:blipFill>
        <p:spPr>
          <a:xfrm>
            <a:off x="4286248" y="5000636"/>
            <a:ext cx="4572000" cy="16192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357166"/>
            <a:ext cx="8572560" cy="714380"/>
          </a:xfrm>
        </p:spPr>
        <p:txBody>
          <a:bodyPr>
            <a:noAutofit/>
          </a:bodyPr>
          <a:lstStyle/>
          <a:p>
            <a:r>
              <a:rPr lang="en-US" sz="2400" dirty="0" smtClean="0">
                <a:solidFill>
                  <a:schemeClr val="tx1"/>
                </a:solidFill>
              </a:rPr>
              <a:t>There are a lot of rivers in Great Britain, but they are not very long. </a:t>
            </a:r>
            <a:endParaRPr lang="ru-RU" sz="2400" dirty="0">
              <a:solidFill>
                <a:schemeClr val="tx1"/>
              </a:solidFill>
            </a:endParaRPr>
          </a:p>
        </p:txBody>
      </p:sp>
      <p:sp>
        <p:nvSpPr>
          <p:cNvPr id="3" name="Подзаголовок 2"/>
          <p:cNvSpPr>
            <a:spLocks noGrp="1"/>
          </p:cNvSpPr>
          <p:nvPr>
            <p:ph type="subTitle" idx="1"/>
          </p:nvPr>
        </p:nvSpPr>
        <p:spPr>
          <a:xfrm>
            <a:off x="6643702" y="1500174"/>
            <a:ext cx="1925342" cy="4286280"/>
          </a:xfrm>
        </p:spPr>
        <p:txBody>
          <a:bodyPr>
            <a:normAutofit fontScale="77500" lnSpcReduction="20000"/>
          </a:bodyPr>
          <a:lstStyle/>
          <a:p>
            <a:endParaRPr lang="ru-RU" sz="2000" dirty="0" smtClean="0"/>
          </a:p>
          <a:p>
            <a:pPr>
              <a:lnSpc>
                <a:spcPct val="160000"/>
              </a:lnSpc>
              <a:spcAft>
                <a:spcPts val="600"/>
              </a:spcAft>
            </a:pPr>
            <a:r>
              <a:rPr lang="en-US" sz="2800" dirty="0" smtClean="0">
                <a:effectLst>
                  <a:outerShdw blurRad="38100" dist="38100" dir="2700000" algn="tl">
                    <a:srgbClr val="000000">
                      <a:alpha val="43137"/>
                    </a:srgbClr>
                  </a:outerShdw>
                </a:effectLst>
              </a:rPr>
              <a:t>The Severn is the longest river, </a:t>
            </a:r>
          </a:p>
          <a:p>
            <a:pPr>
              <a:lnSpc>
                <a:spcPct val="160000"/>
              </a:lnSpc>
              <a:spcAft>
                <a:spcPts val="600"/>
              </a:spcAft>
            </a:pPr>
            <a:r>
              <a:rPr lang="en-US" sz="2800" dirty="0" smtClean="0">
                <a:effectLst>
                  <a:outerShdw blurRad="38100" dist="38100" dir="2700000" algn="tl">
                    <a:srgbClr val="000000">
                      <a:alpha val="43137"/>
                    </a:srgbClr>
                  </a:outerShdw>
                </a:effectLst>
              </a:rPr>
              <a:t>while the Thames is the deepest and the most important one</a:t>
            </a:r>
            <a:r>
              <a:rPr lang="en-US" sz="2400" dirty="0" smtClean="0">
                <a:effectLst>
                  <a:outerShdw blurRad="38100" dist="38100" dir="2700000" algn="tl">
                    <a:srgbClr val="000000">
                      <a:alpha val="43137"/>
                    </a:srgbClr>
                  </a:outerShdw>
                </a:effectLst>
              </a:rPr>
              <a:t>.</a:t>
            </a:r>
            <a:endParaRPr lang="ru-RU" sz="2400" dirty="0">
              <a:effectLst>
                <a:outerShdw blurRad="38100" dist="38100" dir="2700000" algn="tl">
                  <a:srgbClr val="000000">
                    <a:alpha val="43137"/>
                  </a:srgbClr>
                </a:outerShdw>
              </a:effectLst>
            </a:endParaRPr>
          </a:p>
        </p:txBody>
      </p:sp>
      <p:pic>
        <p:nvPicPr>
          <p:cNvPr id="10" name="Рисунок 9" descr="северн.jpg"/>
          <p:cNvPicPr>
            <a:picLocks noChangeAspect="1"/>
          </p:cNvPicPr>
          <p:nvPr/>
        </p:nvPicPr>
        <p:blipFill>
          <a:blip r:embed="rId2" cstate="print"/>
          <a:stretch>
            <a:fillRect/>
          </a:stretch>
        </p:blipFill>
        <p:spPr>
          <a:xfrm>
            <a:off x="323528" y="1340768"/>
            <a:ext cx="4172159" cy="2786082"/>
          </a:xfrm>
          <a:prstGeom prst="rect">
            <a:avLst/>
          </a:prstGeom>
        </p:spPr>
      </p:pic>
      <p:pic>
        <p:nvPicPr>
          <p:cNvPr id="12" name="Рисунок 11" descr="Тэмза.jpg"/>
          <p:cNvPicPr>
            <a:picLocks noChangeAspect="1"/>
          </p:cNvPicPr>
          <p:nvPr/>
        </p:nvPicPr>
        <p:blipFill>
          <a:blip r:embed="rId3" cstate="print"/>
          <a:stretch>
            <a:fillRect/>
          </a:stretch>
        </p:blipFill>
        <p:spPr>
          <a:xfrm>
            <a:off x="1259632" y="4067519"/>
            <a:ext cx="4279879" cy="2790481"/>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1271</TotalTime>
  <Words>1100</Words>
  <Application>Microsoft Office PowerPoint</Application>
  <PresentationFormat>Экран (4:3)</PresentationFormat>
  <Paragraphs>150</Paragraphs>
  <Slides>44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Поток</vt:lpstr>
      <vt:lpstr>Слайд 1</vt:lpstr>
      <vt:lpstr>Слайд 2</vt:lpstr>
      <vt:lpstr>Слайд 3</vt:lpstr>
      <vt:lpstr>Why people travel  </vt:lpstr>
      <vt:lpstr> The United Kingdom of Great Britain and Northern Ireland is situated on the British Isles.  </vt:lpstr>
      <vt:lpstr>        The UK is made up of four countries: England, Wales, Scotland and Northern Ireland. Great Britain consists of England, Scotland and Wales and doesn't include Northern Ireland. The capital of the UK is London  </vt:lpstr>
      <vt:lpstr>The British Isles are separated from European continent by the North Sea and the English Channel. The western coast of Great Britain is washed by the Atlantic Ocean and the Irish Sea.</vt:lpstr>
      <vt:lpstr>The surface of the British Isles varies very much. The north of Scotland is mountainous and is called the Highlands, while the south, which has beautiful valleys and plains, is called the Lowlands.</vt:lpstr>
      <vt:lpstr>There are a lot of rivers in Great Britain, but they are not very long. </vt:lpstr>
      <vt:lpstr>There are many lakes in Great Britain . </vt:lpstr>
      <vt:lpstr>The weather in Great Britain is very changeable. </vt:lpstr>
      <vt:lpstr>The capitals are: London in England , Edinburgh in Scotland , Cardiff in Wales and Belfast in Northern Ireland .  </vt:lpstr>
      <vt:lpstr>Every country has its own national emblem.  The red rose is the national emblem of England.  The thistle is the national emblem of Scotland. The daffodil is the national  emblem of Wales.  The shamrock  is the emblem of Ireland.  </vt:lpstr>
      <vt:lpstr>The flag of the UK is known as the Union Jack.The flag is made up of 3 crosses  on the blue background.   </vt:lpstr>
      <vt:lpstr>The national anthem is «God Save the Queen»   </vt:lpstr>
      <vt:lpstr>The population of the UK is over 62               The population of the UK is about 62mln people. The UK is inhabited by the English, the Scots, the Welsh and the Irish who constitute the British nation.   </vt:lpstr>
      <vt:lpstr>The UK is a constitutional monarchy. In law, the Head of State is the Queen, but in practice, the Queen reigns, but does not rule. The country is ruled by the elected government with the Prime Minister at the head. The British Parliament consists of two chambers: the House of Lords and the House of Commons.   </vt:lpstr>
      <vt:lpstr>    London – the city of traditions and    exciting places</vt:lpstr>
      <vt:lpstr>The Houses of Parliament</vt:lpstr>
      <vt:lpstr>Слайд 20</vt:lpstr>
      <vt:lpstr>Слайд 21</vt:lpstr>
      <vt:lpstr>Слайд 22</vt:lpstr>
      <vt:lpstr>Trafalgar Square</vt:lpstr>
      <vt:lpstr>Слайд 24</vt:lpstr>
      <vt:lpstr>Слайд 25</vt:lpstr>
      <vt:lpstr>Слайд 26</vt:lpstr>
      <vt:lpstr>Слайд 27</vt:lpstr>
      <vt:lpstr>Welcome to our game “The UK”</vt:lpstr>
      <vt:lpstr>. What river runs through London?</vt:lpstr>
      <vt:lpstr> What is a “double-decker”? </vt:lpstr>
      <vt:lpstr>What is the London Eye?</vt:lpstr>
      <vt:lpstr>What country is located on another island?</vt:lpstr>
      <vt:lpstr>What is the most popular English holiday? </vt:lpstr>
      <vt:lpstr>What is traditional Christmas meal? </vt:lpstr>
      <vt:lpstr>What is the most popular drink in Britain? </vt:lpstr>
      <vt:lpstr>What is the capital of the UK?</vt:lpstr>
      <vt:lpstr>II contest: Countries of the UK Complete the table</vt:lpstr>
      <vt:lpstr>III contest “Make a Sentence”. </vt:lpstr>
      <vt:lpstr>    IV contest: Finish phrases choosing appropriate word combinations.  </vt:lpstr>
      <vt:lpstr>V contest: Choose the prepositions </vt:lpstr>
      <vt:lpstr>VI contest “Places of Interest”. Visual dictation</vt:lpstr>
      <vt:lpstr>VII contest: Christmas Symbols</vt:lpstr>
      <vt:lpstr>Слайд 43</vt:lpstr>
      <vt:lpstr>Слайд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Лилек</dc:creator>
  <cp:lastModifiedBy>1</cp:lastModifiedBy>
  <cp:revision>108</cp:revision>
  <dcterms:created xsi:type="dcterms:W3CDTF">2013-11-04T14:00:07Z</dcterms:created>
  <dcterms:modified xsi:type="dcterms:W3CDTF">2022-01-06T19:33:56Z</dcterms:modified>
</cp:coreProperties>
</file>