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2071"/>
            <a:ext cx="3456384" cy="4528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1127"/>
            <a:ext cx="3503698" cy="414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3689" y="260648"/>
            <a:ext cx="83900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Томиан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Хъаныхъоны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адзырд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0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129558" cy="3592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Азау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æ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æ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Таймураз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49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06719"/>
            <a:ext cx="6552728" cy="4368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435" y="260648"/>
            <a:ext cx="8732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Таймуразы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бинонты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æ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2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" y="2024918"/>
            <a:ext cx="4298125" cy="3731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2542"/>
            <a:ext cx="3571147" cy="4968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32026"/>
            <a:ext cx="7302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Фидыд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-ног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мыгкагим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590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912768" cy="48001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0805" y="332656"/>
            <a:ext cx="731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Таймуразы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ф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16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0085"/>
            <a:ext cx="4176853" cy="3130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37" y="3220254"/>
            <a:ext cx="5220072" cy="3132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926297"/>
            <a:ext cx="38880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Азауы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скъ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40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8468"/>
            <a:ext cx="2932115" cy="440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493" y="476672"/>
            <a:ext cx="6714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Таймуразы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-м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æ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æ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Азауыл-хъоды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626623" cy="36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7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37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Comp01</dc:creator>
  <cp:lastModifiedBy>Comp01</cp:lastModifiedBy>
  <cp:revision>3</cp:revision>
  <dcterms:created xsi:type="dcterms:W3CDTF">2016-01-28T09:08:40Z</dcterms:created>
  <dcterms:modified xsi:type="dcterms:W3CDTF">2016-01-28T09:33:05Z</dcterms:modified>
</cp:coreProperties>
</file>