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9032A-4817-497F-A098-49D010DBF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Квадратичная функция</a:t>
            </a:r>
            <a:br>
              <a:rPr lang="ru-RU" dirty="0"/>
            </a:br>
            <a:r>
              <a:rPr lang="ru-RU" dirty="0"/>
              <a:t>в заданиях ОГЭ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8C91D-6008-4CE7-B5CC-473D5A2EA723}"/>
              </a:ext>
            </a:extLst>
          </p:cNvPr>
          <p:cNvSpPr txBox="1"/>
          <p:nvPr/>
        </p:nvSpPr>
        <p:spPr>
          <a:xfrm>
            <a:off x="6838122" y="4094921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Подготовила </a:t>
            </a:r>
            <a:r>
              <a:rPr lang="ru-RU" dirty="0" err="1"/>
              <a:t>Бурнацева</a:t>
            </a:r>
            <a:r>
              <a:rPr lang="ru-RU" dirty="0"/>
              <a:t> Е.В.</a:t>
            </a:r>
          </a:p>
        </p:txBody>
      </p:sp>
    </p:spTree>
    <p:extLst>
      <p:ext uri="{BB962C8B-B14F-4D97-AF65-F5344CB8AC3E}">
        <p14:creationId xmlns:p14="http://schemas.microsoft.com/office/powerpoint/2010/main" val="206005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D5FEF-1E56-4320-AE2F-D1B27BC2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687867-958F-4E6B-BAFE-FEB9D8B99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76" t="38246" r="23619" b="47762"/>
          <a:stretch/>
        </p:blipFill>
        <p:spPr>
          <a:xfrm>
            <a:off x="934176" y="2711546"/>
            <a:ext cx="10812300" cy="162925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C84897-123E-46E9-94F3-0348D0F90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7" t="28502" r="29731" b="60210"/>
          <a:stretch/>
        </p:blipFill>
        <p:spPr>
          <a:xfrm>
            <a:off x="1295402" y="982131"/>
            <a:ext cx="9717154" cy="15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0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CF78B-BBD2-41EB-980D-55002225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28" y="481542"/>
            <a:ext cx="9601196" cy="651934"/>
          </a:xfrm>
        </p:spPr>
        <p:txBody>
          <a:bodyPr>
            <a:normAutofit fontScale="90000"/>
          </a:bodyPr>
          <a:lstStyle/>
          <a:p>
            <a:r>
              <a:rPr lang="ru-RU" dirty="0"/>
              <a:t>График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19C353-0530-451C-9330-D9855816C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013" y="749922"/>
            <a:ext cx="3122379" cy="26790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2BE61C-208A-4EA9-8BAE-440E58D24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702" y="3188479"/>
            <a:ext cx="3258284" cy="27496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03E16E-E237-4AE2-A154-54AE6F647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4" y="3429000"/>
            <a:ext cx="2727040" cy="27408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EA64A4-DACB-4D28-ACCC-1D6E66D66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858" y="1133476"/>
            <a:ext cx="3258284" cy="28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9FF1E-5CE2-4306-A6DA-0465B486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8577"/>
            <a:ext cx="9601196" cy="1099886"/>
          </a:xfrm>
        </p:spPr>
        <p:txBody>
          <a:bodyPr/>
          <a:lstStyle/>
          <a:p>
            <a:r>
              <a:rPr lang="ru-RU" dirty="0"/>
              <a:t>Схема построения параболы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70DE13-86D6-4750-9E0B-849703446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05" t="40790" r="26242" b="29106"/>
          <a:stretch/>
        </p:blipFill>
        <p:spPr>
          <a:xfrm>
            <a:off x="1295401" y="2495453"/>
            <a:ext cx="9910257" cy="3483315"/>
          </a:xfrm>
        </p:spPr>
      </p:pic>
    </p:spTree>
    <p:extLst>
      <p:ext uri="{BB962C8B-B14F-4D97-AF65-F5344CB8AC3E}">
        <p14:creationId xmlns:p14="http://schemas.microsoft.com/office/powerpoint/2010/main" val="404623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3E1E9E-64E3-42EF-8536-604A1A74D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68" t="14348" r="15938" b="39282"/>
          <a:stretch/>
        </p:blipFill>
        <p:spPr>
          <a:xfrm>
            <a:off x="702365" y="874642"/>
            <a:ext cx="10787270" cy="5472001"/>
          </a:xfrm>
        </p:spPr>
      </p:pic>
    </p:spTree>
    <p:extLst>
      <p:ext uri="{BB962C8B-B14F-4D97-AF65-F5344CB8AC3E}">
        <p14:creationId xmlns:p14="http://schemas.microsoft.com/office/powerpoint/2010/main" val="199755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828CB-2DD7-4A5C-A99F-7E97810A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32" y="399037"/>
            <a:ext cx="9601196" cy="965938"/>
          </a:xfrm>
        </p:spPr>
        <p:txBody>
          <a:bodyPr>
            <a:noAutofit/>
          </a:bodyPr>
          <a:lstStyle/>
          <a:p>
            <a:r>
              <a:rPr lang="ru-RU" sz="3200" dirty="0"/>
              <a:t>Определить количество нулей функции и знак </a:t>
            </a:r>
            <a:r>
              <a:rPr lang="en-US" sz="3200" dirty="0"/>
              <a:t>D</a:t>
            </a:r>
            <a:r>
              <a:rPr lang="ru-RU" sz="3200" dirty="0"/>
              <a:t> и 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EF7181-BFE7-4CEB-B10D-D7C0179B6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41" t="8987" r="30238" b="45479"/>
          <a:stretch/>
        </p:blipFill>
        <p:spPr>
          <a:xfrm>
            <a:off x="1416589" y="1093305"/>
            <a:ext cx="7674402" cy="4860453"/>
          </a:xfrm>
        </p:spPr>
      </p:pic>
    </p:spTree>
    <p:extLst>
      <p:ext uri="{BB962C8B-B14F-4D97-AF65-F5344CB8AC3E}">
        <p14:creationId xmlns:p14="http://schemas.microsoft.com/office/powerpoint/2010/main" val="311221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B7F747-28FA-41D4-98E2-C2132A8C1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16" t="34377" r="29340" b="39706"/>
          <a:stretch/>
        </p:blipFill>
        <p:spPr>
          <a:xfrm>
            <a:off x="1417983" y="1590261"/>
            <a:ext cx="9721591" cy="327566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EC4A5-5F59-4890-BEDB-E832C75F7C74}"/>
              </a:ext>
            </a:extLst>
          </p:cNvPr>
          <p:cNvSpPr txBox="1"/>
          <p:nvPr/>
        </p:nvSpPr>
        <p:spPr>
          <a:xfrm flipH="1">
            <a:off x="2014329" y="772879"/>
            <a:ext cx="821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Решить неравенства методом параболы</a:t>
            </a:r>
          </a:p>
        </p:txBody>
      </p:sp>
    </p:spTree>
    <p:extLst>
      <p:ext uri="{BB962C8B-B14F-4D97-AF65-F5344CB8AC3E}">
        <p14:creationId xmlns:p14="http://schemas.microsoft.com/office/powerpoint/2010/main" val="353722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AB793-FEA4-4288-90DE-46EC7748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Подведение итогов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14BF1E-CF9A-4F30-BD43-527614948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285999"/>
            <a:ext cx="9891574" cy="1863377"/>
          </a:xfrm>
        </p:spPr>
      </p:pic>
    </p:spTree>
    <p:extLst>
      <p:ext uri="{BB962C8B-B14F-4D97-AF65-F5344CB8AC3E}">
        <p14:creationId xmlns:p14="http://schemas.microsoft.com/office/powerpoint/2010/main" val="69244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36379-A84B-4081-A085-3F4D65A8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57" y="658576"/>
            <a:ext cx="9658641" cy="59344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Проверка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9B2BB2-FD03-45CB-B2DB-3EAD315FD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597" y="1252025"/>
            <a:ext cx="8018584" cy="4839019"/>
          </a:xfrm>
        </p:spPr>
      </p:pic>
    </p:spTree>
    <p:extLst>
      <p:ext uri="{BB962C8B-B14F-4D97-AF65-F5344CB8AC3E}">
        <p14:creationId xmlns:p14="http://schemas.microsoft.com/office/powerpoint/2010/main" val="486480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32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Квадратичная функция в заданиях ОГЭ</vt:lpstr>
      <vt:lpstr>Презентация PowerPoint</vt:lpstr>
      <vt:lpstr>График</vt:lpstr>
      <vt:lpstr>Схема построения параболы</vt:lpstr>
      <vt:lpstr>Презентация PowerPoint</vt:lpstr>
      <vt:lpstr>Определить количество нулей функции и знак D и а</vt:lpstr>
      <vt:lpstr>Презентация PowerPoint</vt:lpstr>
      <vt:lpstr>Подведение итогов</vt:lpstr>
      <vt:lpstr>Проверка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</cp:revision>
  <dcterms:created xsi:type="dcterms:W3CDTF">2021-10-21T06:53:48Z</dcterms:created>
  <dcterms:modified xsi:type="dcterms:W3CDTF">2021-12-26T08:21:59Z</dcterms:modified>
</cp:coreProperties>
</file>