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1" r:id="rId3"/>
    <p:sldId id="280" r:id="rId4"/>
    <p:sldId id="284" r:id="rId5"/>
    <p:sldId id="281" r:id="rId6"/>
    <p:sldId id="282" r:id="rId7"/>
    <p:sldId id="267" r:id="rId8"/>
    <p:sldId id="259" r:id="rId9"/>
    <p:sldId id="283" r:id="rId10"/>
    <p:sldId id="264" r:id="rId11"/>
    <p:sldId id="265" r:id="rId12"/>
    <p:sldId id="266" r:id="rId13"/>
    <p:sldId id="285" r:id="rId14"/>
    <p:sldId id="286" r:id="rId15"/>
    <p:sldId id="287" r:id="rId16"/>
    <p:sldId id="268" r:id="rId17"/>
    <p:sldId id="262" r:id="rId18"/>
    <p:sldId id="26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sz="1200"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493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9209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4984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2101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246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3883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0100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5423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120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646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7858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9500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4080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944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599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835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870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953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912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260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66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F403C-FD8A-426F-950D-A7F946D2DEEA}" type="datetimeFigureOut">
              <a:rPr lang="ru-RU" smtClean="0"/>
              <a:pPr/>
              <a:t>пн 13.12.21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A0B43-E6A3-4C87-956F-4C499128F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3343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0648"/>
            <a:ext cx="9288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Обработка </a:t>
            </a:r>
            <a:r>
              <a:rPr lang="ru-RU" sz="2800" dirty="0">
                <a:solidFill>
                  <a:schemeClr val="bg1"/>
                </a:solidFill>
              </a:rPr>
              <a:t>числовой информации в электронных </a:t>
            </a:r>
            <a:r>
              <a:rPr lang="ru-RU" sz="2800" dirty="0" smtClean="0">
                <a:solidFill>
                  <a:schemeClr val="bg1"/>
                </a:solidFill>
              </a:rPr>
              <a:t>таблицах.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990118"/>
            <a:ext cx="5459871" cy="18736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564904"/>
            <a:ext cx="4464496" cy="239793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4653136"/>
            <a:ext cx="4112781" cy="17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1982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"/>
          <p:cNvSpPr/>
          <p:nvPr/>
        </p:nvSpPr>
        <p:spPr>
          <a:xfrm>
            <a:off x="503802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Название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Действие"/>
          <p:cNvSpPr/>
          <p:nvPr/>
        </p:nvSpPr>
        <p:spPr>
          <a:xfrm>
            <a:off x="4499992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Действие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счет"/>
          <p:cNvSpPr txBox="1"/>
          <p:nvPr/>
        </p:nvSpPr>
        <p:spPr>
          <a:xfrm>
            <a:off x="754130" y="1898246"/>
            <a:ext cx="1875608" cy="584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МИН()</a:t>
            </a:r>
          </a:p>
        </p:txBody>
      </p:sp>
      <p:sp>
        <p:nvSpPr>
          <p:cNvPr id="8" name="суммирование"/>
          <p:cNvSpPr txBox="1"/>
          <p:nvPr/>
        </p:nvSpPr>
        <p:spPr>
          <a:xfrm>
            <a:off x="2880066" y="1805915"/>
            <a:ext cx="5436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Определение наименьшего значения из списка аргументов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25879" y="2821578"/>
            <a:ext cx="3775774" cy="3775774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251520" y="2885"/>
            <a:ext cx="5373266" cy="7017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Встроенные функции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13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"/>
          <p:cNvSpPr/>
          <p:nvPr/>
        </p:nvSpPr>
        <p:spPr>
          <a:xfrm>
            <a:off x="503802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Название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Действие"/>
          <p:cNvSpPr/>
          <p:nvPr/>
        </p:nvSpPr>
        <p:spPr>
          <a:xfrm>
            <a:off x="4572000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Действие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счет"/>
          <p:cNvSpPr txBox="1"/>
          <p:nvPr/>
        </p:nvSpPr>
        <p:spPr>
          <a:xfrm>
            <a:off x="754130" y="1898246"/>
            <a:ext cx="1875608" cy="584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МАКС()</a:t>
            </a:r>
          </a:p>
        </p:txBody>
      </p:sp>
      <p:sp>
        <p:nvSpPr>
          <p:cNvPr id="8" name="суммирование"/>
          <p:cNvSpPr txBox="1"/>
          <p:nvPr/>
        </p:nvSpPr>
        <p:spPr>
          <a:xfrm>
            <a:off x="2880066" y="1805915"/>
            <a:ext cx="5220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Определение наибольшего значения из списка аргументов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9738" y="2924944"/>
            <a:ext cx="3886478" cy="3787669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51520" y="2885"/>
            <a:ext cx="5373266" cy="7017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Встроенные функции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13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"/>
          <p:cNvSpPr/>
          <p:nvPr/>
        </p:nvSpPr>
        <p:spPr>
          <a:xfrm>
            <a:off x="503802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Название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Действие"/>
          <p:cNvSpPr/>
          <p:nvPr/>
        </p:nvSpPr>
        <p:spPr>
          <a:xfrm>
            <a:off x="4572000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Действие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счет"/>
          <p:cNvSpPr txBox="1"/>
          <p:nvPr/>
        </p:nvSpPr>
        <p:spPr>
          <a:xfrm>
            <a:off x="754130" y="1898246"/>
            <a:ext cx="1875608" cy="584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ЕСЛИ()</a:t>
            </a:r>
          </a:p>
        </p:txBody>
      </p:sp>
      <p:sp>
        <p:nvSpPr>
          <p:cNvPr id="8" name="суммирование"/>
          <p:cNvSpPr txBox="1"/>
          <p:nvPr/>
        </p:nvSpPr>
        <p:spPr>
          <a:xfrm>
            <a:off x="2880065" y="1805915"/>
            <a:ext cx="60844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Проверяет, выполняется ли условие,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и возвращает одно значение, если оно выполняется, и другое значение, если нет.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79512" y="250078"/>
            <a:ext cx="8411015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Встроенные функции. Логические функции.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725982" y="3019016"/>
            <a:ext cx="7800141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49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7" y="332656"/>
            <a:ext cx="5790999" cy="30963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7372" y="3573016"/>
            <a:ext cx="6504818" cy="314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310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8687253" cy="280831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356992"/>
            <a:ext cx="473211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418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 предложения: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791" y="1340768"/>
            <a:ext cx="8229600" cy="396043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bg1"/>
                </a:solidFill>
              </a:rPr>
              <a:t>Встроенные функции – это …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bg1"/>
                </a:solidFill>
              </a:rPr>
              <a:t>Аргументом встроенной функции могут быть …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34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96752"/>
            <a:ext cx="7668344" cy="1143000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Отметьте высказывание, </a:t>
            </a: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>
                <a:solidFill>
                  <a:schemeClr val="bg1"/>
                </a:solidFill>
              </a:rPr>
              <a:t>	</a:t>
            </a:r>
            <a:r>
              <a:rPr lang="ru-RU" sz="3200" dirty="0" smtClean="0">
                <a:solidFill>
                  <a:schemeClr val="bg1"/>
                </a:solidFill>
              </a:rPr>
              <a:t>			с </a:t>
            </a:r>
            <a:r>
              <a:rPr lang="ru-RU" sz="3200" dirty="0">
                <a:solidFill>
                  <a:schemeClr val="bg1"/>
                </a:solidFill>
              </a:rPr>
              <a:t>которым вы согласны.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23878" y="2852936"/>
            <a:ext cx="2587724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84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Домашнее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b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читать, учить информацию учебника </a:t>
            </a:r>
            <a:b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 3.2.2 – 3.2.3</a:t>
            </a:r>
            <a:b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стр. 137 № 15</a:t>
            </a:r>
            <a:b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302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455167"/>
            <a:ext cx="6153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Задача:  требуется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сложить 5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чисел.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323528" y="2708920"/>
            <a:ext cx="8270251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245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62244" y="27093"/>
            <a:ext cx="37632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Задача: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требуется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сложить 5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чисел.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4490" y="1365203"/>
            <a:ext cx="5066667" cy="102857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3695471"/>
            <a:ext cx="5057143" cy="123809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9442" y="480916"/>
            <a:ext cx="48078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 1: ввод формулы в ручную.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2618441"/>
            <a:ext cx="70765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 2: ввод формулы используя указатель мыши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	для ввода ссылок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5229200"/>
            <a:ext cx="13946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 3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62244" y="5229200"/>
            <a:ext cx="2809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«Волшебное слово»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3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62244" y="27093"/>
            <a:ext cx="37632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Задача: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требуется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сложить 5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чисел.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1484784"/>
            <a:ext cx="13946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 3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96713" y="1481693"/>
            <a:ext cx="2809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«Волшебное слово»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2416" y="2348880"/>
            <a:ext cx="8441361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788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9273698"/>
              </p:ext>
            </p:extLst>
          </p:nvPr>
        </p:nvGraphicFramePr>
        <p:xfrm>
          <a:off x="0" y="404664"/>
          <a:ext cx="9137612" cy="4725144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4726351"/>
                <a:gridCol w="4411261"/>
              </a:tblGrid>
              <a:tr h="3501008">
                <a:tc>
                  <a:txBody>
                    <a:bodyPr/>
                    <a:lstStyle/>
                    <a:p>
                      <a:pPr>
                        <a:spcAft>
                          <a:spcPts val="675"/>
                        </a:spcAft>
                      </a:pPr>
                      <a:endParaRPr lang="ru-RU" sz="1050" dirty="0">
                        <a:solidFill>
                          <a:srgbClr val="333333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75"/>
                        </a:spcAft>
                      </a:pPr>
                      <a:endParaRPr lang="ru-RU" sz="1050" dirty="0">
                        <a:solidFill>
                          <a:srgbClr val="333333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675"/>
                        </a:spcAft>
                      </a:pPr>
                      <a:r>
                        <a:rPr lang="ru-RU" sz="2400" b="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называется бытовая техника, которую помещают в шкаф?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75"/>
                        </a:spcAft>
                      </a:pPr>
                      <a:r>
                        <a:rPr lang="ru-RU" sz="24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Синоним слову действие, который дал название Клавишам 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24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– 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24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50" name="Рисунок 10" descr="https://cdn3.mygazeta.com/i/2015/03/03_0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0" y="404664"/>
            <a:ext cx="469231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9" descr="http://itd2.mycdn.me/image?id=869716932775&amp;t=20&amp;plc=WEB&amp;tkn=*t4OcBSDRXGdbqPMVUzCP-WSwMT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24744"/>
            <a:ext cx="4108056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4693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425"/>
            <a:ext cx="8237511" cy="701731"/>
          </a:xfrm>
        </p:spPr>
        <p:txBody>
          <a:bodyPr wrap="none">
            <a:spAutoFit/>
          </a:bodyPr>
          <a:lstStyle/>
          <a:p>
            <a:pPr defTabSz="914400"/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урока: встроенные 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функции</a:t>
            </a:r>
          </a:p>
        </p:txBody>
      </p:sp>
      <p:sp>
        <p:nvSpPr>
          <p:cNvPr id="4" name="Название"/>
          <p:cNvSpPr/>
          <p:nvPr/>
        </p:nvSpPr>
        <p:spPr>
          <a:xfrm>
            <a:off x="503802" y="1196752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Название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Действие"/>
          <p:cNvSpPr/>
          <p:nvPr/>
        </p:nvSpPr>
        <p:spPr>
          <a:xfrm>
            <a:off x="3383868" y="1212229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Действие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Пример"/>
          <p:cNvSpPr/>
          <p:nvPr/>
        </p:nvSpPr>
        <p:spPr>
          <a:xfrm>
            <a:off x="6263934" y="1227706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Пример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сумм"/>
          <p:cNvSpPr txBox="1"/>
          <p:nvPr/>
        </p:nvSpPr>
        <p:spPr>
          <a:xfrm>
            <a:off x="754130" y="1898246"/>
            <a:ext cx="1875608" cy="584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СУММ()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суммирование"/>
          <p:cNvSpPr txBox="1"/>
          <p:nvPr/>
        </p:nvSpPr>
        <p:spPr>
          <a:xfrm>
            <a:off x="3203848" y="1805915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суммирование значений ячеек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образец"/>
          <p:cNvSpPr txBox="1"/>
          <p:nvPr/>
        </p:nvSpPr>
        <p:spPr>
          <a:xfrm>
            <a:off x="6030116" y="1805912"/>
            <a:ext cx="27735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Arial" charset="0"/>
              </a:rPr>
              <a:t>=СУММ(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Arial" charset="0"/>
              </a:rPr>
              <a:t>A1:A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Arial" charset="0"/>
              </a:rPr>
              <a:t>3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Arial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cs typeface="Arial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bg1"/>
                </a:solidFill>
              </a:rPr>
              <a:t>=СУММ(</a:t>
            </a:r>
            <a:r>
              <a:rPr lang="en-US" sz="2000" b="1" dirty="0">
                <a:solidFill>
                  <a:schemeClr val="bg1"/>
                </a:solidFill>
              </a:rPr>
              <a:t>A1:A10;C1:C10</a:t>
            </a:r>
            <a:r>
              <a:rPr lang="en-US" sz="2000" b="1" dirty="0" smtClean="0">
                <a:solidFill>
                  <a:schemeClr val="bg1"/>
                </a:solidFill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cs typeface="Arial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25" y="2656954"/>
            <a:ext cx="9043550" cy="3888432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29088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H:\2017-18\Уроки\9 класс\2 четверть\Открытый урок\Image 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3"/>
          <a:stretch/>
        </p:blipFill>
        <p:spPr bwMode="auto">
          <a:xfrm>
            <a:off x="213951" y="733053"/>
            <a:ext cx="8604448" cy="588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83887" y="1628800"/>
            <a:ext cx="8464575" cy="129614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885"/>
            <a:ext cx="5373266" cy="7017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Встроенные функции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824063" y="4419193"/>
            <a:ext cx="4307742" cy="24388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339752" y="5638596"/>
            <a:ext cx="352468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На вкладке «Главная»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9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885"/>
            <a:ext cx="5373266" cy="7017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Встроенные функции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9125" y="960675"/>
            <a:ext cx="3530788" cy="1290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заранее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определенная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</a:p>
          <a:p>
            <a:pPr algn="ctr">
              <a:spcAft>
                <a:spcPts val="675"/>
              </a:spcAft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надо ставить знак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=)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068960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75"/>
              </a:spcAft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Встроенная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функция – служебное слово, которое вызывает алгоритмы вычисления значения функции для определенных аргументов. (в тетрадь)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1374890"/>
            <a:ext cx="33570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служебное слово</a:t>
            </a:r>
          </a:p>
        </p:txBody>
      </p:sp>
    </p:spTree>
    <p:extLst>
      <p:ext uri="{BB962C8B-B14F-4D97-AF65-F5344CB8AC3E}">
        <p14:creationId xmlns:p14="http://schemas.microsoft.com/office/powerpoint/2010/main" xmlns="" val="412471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"/>
          <p:cNvSpPr/>
          <p:nvPr/>
        </p:nvSpPr>
        <p:spPr>
          <a:xfrm>
            <a:off x="503802" y="1679903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Название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Действие"/>
          <p:cNvSpPr/>
          <p:nvPr/>
        </p:nvSpPr>
        <p:spPr>
          <a:xfrm>
            <a:off x="4788024" y="1662676"/>
            <a:ext cx="237626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Действие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счет"/>
          <p:cNvSpPr txBox="1"/>
          <p:nvPr/>
        </p:nvSpPr>
        <p:spPr>
          <a:xfrm>
            <a:off x="611560" y="2381397"/>
            <a:ext cx="2018178" cy="584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СРЗНАЧ()</a:t>
            </a:r>
          </a:p>
        </p:txBody>
      </p:sp>
      <p:sp>
        <p:nvSpPr>
          <p:cNvPr id="8" name="суммирование"/>
          <p:cNvSpPr txBox="1"/>
          <p:nvPr/>
        </p:nvSpPr>
        <p:spPr>
          <a:xfrm>
            <a:off x="2880066" y="2289066"/>
            <a:ext cx="5580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Подсчитывает среднее арифметическое в выделенном диапазон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69" y="3501008"/>
            <a:ext cx="8901495" cy="2782678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251520" y="2885"/>
            <a:ext cx="5373266" cy="7017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Встроенные функции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572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o many files design templat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Too many files design template</Template>
  <TotalTime>876</TotalTime>
  <Words>231</Words>
  <Application>Microsoft Office PowerPoint</Application>
  <PresentationFormat>Экран (4:3)</PresentationFormat>
  <Paragraphs>56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Too many files design template</vt:lpstr>
      <vt:lpstr>Тема Office</vt:lpstr>
      <vt:lpstr>Слайд 1</vt:lpstr>
      <vt:lpstr>Слайд 2</vt:lpstr>
      <vt:lpstr>Слайд 3</vt:lpstr>
      <vt:lpstr>Слайд 4</vt:lpstr>
      <vt:lpstr>Слайд 5</vt:lpstr>
      <vt:lpstr>Тема урока: встроенные функции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Продолжи предложения:</vt:lpstr>
      <vt:lpstr>Отметьте высказывание,      с которым вы согласны.</vt:lpstr>
      <vt:lpstr>Домашнее задание:  читать, учить информацию учебника  п. 3.2.2 – 3.2.3 стр. 137 № 15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Прикладная среда табличного процессора Excel.</dc:title>
  <dc:creator>nat</dc:creator>
  <cp:lastModifiedBy>Пользователь</cp:lastModifiedBy>
  <cp:revision>159</cp:revision>
  <dcterms:created xsi:type="dcterms:W3CDTF">2018-02-13T14:42:55Z</dcterms:created>
  <dcterms:modified xsi:type="dcterms:W3CDTF">2021-12-13T16:54:04Z</dcterms:modified>
</cp:coreProperties>
</file>