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61" r:id="rId4"/>
    <p:sldId id="262" r:id="rId5"/>
    <p:sldId id="260" r:id="rId6"/>
    <p:sldId id="265" r:id="rId7"/>
    <p:sldId id="266" r:id="rId8"/>
    <p:sldId id="264" r:id="rId9"/>
    <p:sldId id="256" r:id="rId10"/>
  </p:sldIdLst>
  <p:sldSz cx="12192000" cy="6858000"/>
  <p:notesSz cx="6858000" cy="9144000"/>
  <p:custShowLst>
    <p:custShow name="Произвольный показ 1" id="0">
      <p:sldLst>
        <p:sld r:id="rId2"/>
        <p:sld r:id="rId10"/>
        <p:sld r:id="rId3"/>
        <p:sld r:id="rId4"/>
        <p:sld r:id="rId5"/>
        <p:sld r:id="rId6"/>
        <p:sld r:id="rId7"/>
        <p:sld r:id="rId8"/>
        <p:sld r:id="rId9"/>
      </p:sldLst>
    </p:custShow>
  </p:custShow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892B-EC9B-4C35-9616-75673417DBF6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9EBC1-D478-4719-9AEA-882116039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75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892B-EC9B-4C35-9616-75673417DBF6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9EBC1-D478-4719-9AEA-882116039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960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892B-EC9B-4C35-9616-75673417DBF6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9EBC1-D478-4719-9AEA-882116039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122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892B-EC9B-4C35-9616-75673417DBF6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9EBC1-D478-4719-9AEA-882116039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765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892B-EC9B-4C35-9616-75673417DBF6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9EBC1-D478-4719-9AEA-882116039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503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892B-EC9B-4C35-9616-75673417DBF6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9EBC1-D478-4719-9AEA-882116039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735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892B-EC9B-4C35-9616-75673417DBF6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9EBC1-D478-4719-9AEA-882116039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150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892B-EC9B-4C35-9616-75673417DBF6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9EBC1-D478-4719-9AEA-882116039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002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892B-EC9B-4C35-9616-75673417DBF6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9EBC1-D478-4719-9AEA-882116039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526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892B-EC9B-4C35-9616-75673417DBF6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9EBC1-D478-4719-9AEA-882116039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638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892B-EC9B-4C35-9616-75673417DBF6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9EBC1-D478-4719-9AEA-882116039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36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000">
        <p:split orient="vert"/>
      </p:transition>
    </mc:Choice>
    <mc:Fallback>
      <p:transition spd="slow" advClick="0" advTm="2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7892B-EC9B-4C35-9616-75673417DBF6}" type="datetimeFigureOut">
              <a:rPr lang="ru-RU" smtClean="0"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9EBC1-D478-4719-9AEA-882116039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414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25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3" Type="http://schemas.microsoft.com/office/2007/relationships/media" Target="../media/media2.mp3"/><Relationship Id="rId7" Type="http://schemas.openxmlformats.org/officeDocument/2006/relationships/audio" Target="NULL" TargetMode="External"/><Relationship Id="rId12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.jpg"/><Relationship Id="rId5" Type="http://schemas.microsoft.com/office/2007/relationships/media" Target="../media/media3.mp3"/><Relationship Id="rId10" Type="http://schemas.openxmlformats.org/officeDocument/2006/relationships/slideLayout" Target="../slideLayouts/slideLayout7.xml"/><Relationship Id="rId4" Type="http://schemas.openxmlformats.org/officeDocument/2006/relationships/audio" Target="../media/media2.mp3"/><Relationship Id="rId9" Type="http://schemas.openxmlformats.org/officeDocument/2006/relationships/audio" Target="../media/media4.mp3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Enya_ღღღOxy_Chooღღღ - Wild Child(дитя природы)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02 A Love For Lif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05 You Only Live Onc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02 A Love For Life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3">
                  <p14:trim st="11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03 Nice To Meet You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75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00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22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43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111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49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95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53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67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2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999"/>
            <a:ext cx="12192000" cy="665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37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36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24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2" y="68094"/>
            <a:ext cx="12003932" cy="668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532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0" y="0"/>
            <a:ext cx="121141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06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Широкоэкранный</PresentationFormat>
  <Paragraphs>0</Paragraphs>
  <Slides>9</Slides>
  <Notes>0</Notes>
  <HiddenSlides>0</HiddenSlides>
  <MMClips>5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  <vt:variant>
        <vt:lpstr>Произвольные показы</vt:lpstr>
      </vt:variant>
      <vt:variant>
        <vt:i4>1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Произвольный показ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Tamik</dc:creator>
  <cp:lastModifiedBy>Tamik</cp:lastModifiedBy>
  <cp:revision>6</cp:revision>
  <dcterms:created xsi:type="dcterms:W3CDTF">2021-10-20T22:31:24Z</dcterms:created>
  <dcterms:modified xsi:type="dcterms:W3CDTF">2021-10-20T23:58:32Z</dcterms:modified>
</cp:coreProperties>
</file>