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3" r:id="rId3"/>
    <p:sldId id="262" r:id="rId4"/>
    <p:sldId id="264" r:id="rId5"/>
    <p:sldId id="265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04374A"/>
    <a:srgbClr val="3399FF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84583" autoAdjust="0"/>
  </p:normalViewPr>
  <p:slideViewPr>
    <p:cSldViewPr>
      <p:cViewPr varScale="1">
        <p:scale>
          <a:sx n="109" d="100"/>
          <a:sy n="109" d="100"/>
        </p:scale>
        <p:origin x="14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384" y="0"/>
            <a:ext cx="6517232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6517232" cy="1368152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Добрый день!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35516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00B050"/>
                </a:solidFill>
              </a:rPr>
              <a:t>Он большой, как мяч футбольный!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B050"/>
                </a:solidFill>
              </a:rPr>
              <a:t>Если спелый – все довольны</a:t>
            </a:r>
            <a:r>
              <a:rPr lang="ru-RU" sz="4000" b="1" dirty="0" smtClean="0">
                <a:solidFill>
                  <a:srgbClr val="00B050"/>
                </a:solidFill>
              </a:rPr>
              <a:t>!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B050"/>
                </a:solidFill>
              </a:rPr>
              <a:t>Так приятен он на вкус!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Что </a:t>
            </a:r>
            <a:r>
              <a:rPr lang="ru-RU" sz="4000" b="1" dirty="0">
                <a:solidFill>
                  <a:srgbClr val="00B050"/>
                </a:solidFill>
              </a:rPr>
              <a:t>это?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3717032"/>
            <a:ext cx="2726977" cy="2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9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412776"/>
            <a:ext cx="6995120" cy="51125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Шляпка большая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На ноге сидит,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В дождик вырастает,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Хоть совсем не гриб.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Я его беру с собой,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Не нужна мне шляпа,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Разверну над головой,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Если дождь закапал.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42102"/>
            <a:ext cx="3053916" cy="30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6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5456"/>
            <a:ext cx="655272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solidFill>
                  <a:srgbClr val="00B050"/>
                </a:solidFill>
              </a:rPr>
              <a:t>Ночью он совсем не спит,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00B050"/>
                </a:solidFill>
              </a:rPr>
              <a:t>Дом от мышек сторожит,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00B050"/>
                </a:solidFill>
              </a:rPr>
              <a:t>Молоко из миски пьет,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00B050"/>
                </a:solidFill>
              </a:rPr>
              <a:t>Ну конечно это </a:t>
            </a:r>
            <a:r>
              <a:rPr lang="ru-RU" sz="4400" b="1" dirty="0" smtClean="0">
                <a:solidFill>
                  <a:srgbClr val="00B050"/>
                </a:solidFill>
              </a:rPr>
              <a:t>…</a:t>
            </a:r>
            <a:endParaRPr lang="ru-RU" sz="4400" b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162991"/>
            <a:ext cx="2736304" cy="369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48880"/>
            <a:ext cx="7211144" cy="5577483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00B050"/>
                </a:solidFill>
              </a:rPr>
              <a:t>Его поймал я на цветке,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B050"/>
                </a:solidFill>
              </a:rPr>
              <a:t>Зажал, как следует в руке.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B050"/>
                </a:solidFill>
              </a:rPr>
              <a:t>Жужжит </a:t>
            </a:r>
            <a:r>
              <a:rPr lang="ru-RU" sz="4000" b="1" dirty="0" smtClean="0">
                <a:solidFill>
                  <a:srgbClr val="00B050"/>
                </a:solidFill>
              </a:rPr>
              <a:t>он: «Попрошу </a:t>
            </a:r>
            <a:r>
              <a:rPr lang="ru-RU" sz="4000" b="1" dirty="0">
                <a:solidFill>
                  <a:srgbClr val="00B050"/>
                </a:solidFill>
              </a:rPr>
              <a:t>без рук,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B050"/>
                </a:solidFill>
              </a:rPr>
              <a:t>Я – ж – ж – не ж – железный, я ж – же – ж – …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484784"/>
            <a:ext cx="2339752" cy="23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620688"/>
            <a:ext cx="7355160" cy="5577483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00B050"/>
                </a:solidFill>
              </a:rPr>
              <a:t>Дружбу водит лишь с лисой,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B050"/>
                </a:solidFill>
              </a:rPr>
              <a:t>Этот зверь сердитый, злой.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B050"/>
                </a:solidFill>
              </a:rPr>
              <a:t>Он зубами щёлк да щелк,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B050"/>
                </a:solidFill>
              </a:rPr>
              <a:t>Очень страшный серый …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618656"/>
            <a:ext cx="3239344" cy="32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9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742716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solidFill>
                  <a:srgbClr val="00B050"/>
                </a:solidFill>
              </a:rPr>
              <a:t>Черный Ивашка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00B050"/>
                </a:solidFill>
              </a:rPr>
              <a:t>Деревянная рубашка,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00B050"/>
                </a:solidFill>
              </a:rPr>
              <a:t>Где носом ведет,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00B050"/>
                </a:solidFill>
              </a:rPr>
              <a:t>Там заметку кладет.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763" y="3810000"/>
            <a:ext cx="26098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Проверь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040" y="1556792"/>
            <a:ext cx="8173416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smtClean="0">
                <a:solidFill>
                  <a:srgbClr val="666699"/>
                </a:solidFill>
              </a:rPr>
              <a:t>Б,З</a:t>
            </a:r>
            <a:r>
              <a:rPr lang="ru-RU" sz="8800" b="1" dirty="0" smtClean="0">
                <a:solidFill>
                  <a:srgbClr val="666699"/>
                </a:solidFill>
              </a:rPr>
              <a:t>, </a:t>
            </a:r>
            <a:r>
              <a:rPr lang="ru-RU" sz="8800" b="1" dirty="0" smtClean="0">
                <a:solidFill>
                  <a:srgbClr val="666699"/>
                </a:solidFill>
              </a:rPr>
              <a:t>З,Т</a:t>
            </a:r>
            <a:r>
              <a:rPr lang="ru-RU" sz="8800" b="1" dirty="0" smtClean="0">
                <a:solidFill>
                  <a:srgbClr val="666699"/>
                </a:solidFill>
              </a:rPr>
              <a:t>, </a:t>
            </a:r>
            <a:r>
              <a:rPr lang="ru-RU" sz="8800" b="1" dirty="0" smtClean="0">
                <a:solidFill>
                  <a:srgbClr val="666699"/>
                </a:solidFill>
              </a:rPr>
              <a:t>К,Т, Ж,К, В, </a:t>
            </a:r>
            <a:r>
              <a:rPr lang="ru-RU" sz="8800" b="1" dirty="0" smtClean="0">
                <a:solidFill>
                  <a:srgbClr val="666699"/>
                </a:solidFill>
              </a:rPr>
              <a:t>К, </a:t>
            </a:r>
            <a:r>
              <a:rPr lang="ru-RU" sz="8800" b="1" dirty="0" smtClean="0">
                <a:solidFill>
                  <a:srgbClr val="666699"/>
                </a:solidFill>
              </a:rPr>
              <a:t> К,Ш</a:t>
            </a:r>
            <a:endParaRPr lang="ru-RU" sz="8800" b="1" dirty="0" smtClean="0">
              <a:solidFill>
                <a:srgbClr val="6666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581128"/>
            <a:ext cx="3575310" cy="21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2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2872" y="1711147"/>
            <a:ext cx="7499176" cy="3849291"/>
          </a:xfrm>
        </p:spPr>
        <p:txBody>
          <a:bodyPr/>
          <a:lstStyle/>
          <a:p>
            <a:r>
              <a:rPr lang="ru-RU" sz="4400" b="1" dirty="0">
                <a:solidFill>
                  <a:srgbClr val="990099"/>
                </a:solidFill>
              </a:rPr>
              <a:t>Сегодня на уроке главным для меня было … </a:t>
            </a:r>
            <a:endParaRPr lang="en-US" sz="4400" b="1" dirty="0" smtClean="0">
              <a:solidFill>
                <a:srgbClr val="990099"/>
              </a:solidFill>
            </a:endParaRPr>
          </a:p>
          <a:p>
            <a:r>
              <a:rPr lang="ru-RU" sz="4400" b="1" dirty="0" smtClean="0">
                <a:solidFill>
                  <a:srgbClr val="990099"/>
                </a:solidFill>
              </a:rPr>
              <a:t> </a:t>
            </a:r>
            <a:r>
              <a:rPr lang="ru-RU" sz="4400" b="1" dirty="0">
                <a:solidFill>
                  <a:srgbClr val="990099"/>
                </a:solidFill>
              </a:rPr>
              <a:t>На уроке я </a:t>
            </a:r>
            <a:r>
              <a:rPr lang="ru-RU" sz="4400" b="1" dirty="0" smtClean="0">
                <a:solidFill>
                  <a:srgbClr val="990099"/>
                </a:solidFill>
              </a:rPr>
              <a:t>работал …..</a:t>
            </a:r>
          </a:p>
          <a:p>
            <a:r>
              <a:rPr lang="ru-RU" sz="4400" b="1" dirty="0" smtClean="0">
                <a:solidFill>
                  <a:srgbClr val="990099"/>
                </a:solidFill>
              </a:rPr>
              <a:t>Для </a:t>
            </a:r>
            <a:r>
              <a:rPr lang="ru-RU" sz="4400" b="1" dirty="0">
                <a:solidFill>
                  <a:srgbClr val="990099"/>
                </a:solidFill>
              </a:rPr>
              <a:t>меня было </a:t>
            </a:r>
            <a:r>
              <a:rPr lang="ru-RU" sz="4400" b="1" dirty="0" smtClean="0">
                <a:solidFill>
                  <a:srgbClr val="990099"/>
                </a:solidFill>
              </a:rPr>
              <a:t>трудным…</a:t>
            </a:r>
            <a:endParaRPr lang="en-US" sz="4400" b="1" dirty="0" smtClean="0">
              <a:solidFill>
                <a:srgbClr val="99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340447"/>
            <a:ext cx="2808312" cy="241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59372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20699" y="2132856"/>
            <a:ext cx="4752529" cy="20765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Выполнить на с. 28  упр. 47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4437112"/>
            <a:ext cx="6322254" cy="17105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Благодарю  за  работу  на  уроке!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 предложения</a:t>
            </a:r>
            <a:endParaRPr lang="ru-RU" dirty="0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432511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3323034" y="3356992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455017" y="290171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352651" y="2395561"/>
            <a:ext cx="541496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Сегодня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на урок русского 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языка 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я пришел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…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576065" y="289979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3352651" y="4365104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455018" y="395083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578815" y="398258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3324622" y="5392237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376947" y="5008478"/>
            <a:ext cx="479425" cy="4832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517725" y="49350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352651" y="3773004"/>
            <a:ext cx="44036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На уроке я бы хотел узнать…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308930" y="4844184"/>
            <a:ext cx="263892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От урока я жду…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-363" b="61644"/>
          <a:stretch/>
        </p:blipFill>
        <p:spPr>
          <a:xfrm>
            <a:off x="2483768" y="0"/>
            <a:ext cx="6660232" cy="161439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5661248"/>
            <a:ext cx="8640960" cy="93610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Сижу  правильно,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пишу 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красиво!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89448" y="257917"/>
            <a:ext cx="6480720" cy="1336698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chemeClr val="tx1"/>
                </a:solidFill>
                <a:latin typeface="Arial Black" pitchFamily="34" charset="0"/>
              </a:rPr>
              <a:t>В</a:t>
            </a:r>
            <a:r>
              <a:rPr lang="ru-RU" altLang="ru-RU" sz="2800" b="1" dirty="0">
                <a:solidFill>
                  <a:srgbClr val="002060"/>
                </a:solidFill>
                <a:latin typeface="Arial Black" pitchFamily="34" charset="0"/>
              </a:rPr>
              <a:t>т</a:t>
            </a:r>
            <a:r>
              <a:rPr lang="ru-RU" altLang="ru-RU" sz="2800" b="1" dirty="0">
                <a:solidFill>
                  <a:schemeClr val="tx1"/>
                </a:solidFill>
                <a:latin typeface="Arial Black" pitchFamily="34" charset="0"/>
              </a:rPr>
              <a:t>о</a:t>
            </a:r>
            <a:r>
              <a:rPr lang="ru-RU" altLang="ru-RU" sz="2800" b="1" dirty="0">
                <a:solidFill>
                  <a:srgbClr val="002060"/>
                </a:solidFill>
                <a:latin typeface="Arial Black" pitchFamily="34" charset="0"/>
              </a:rPr>
              <a:t>рое ф</a:t>
            </a:r>
            <a:r>
              <a:rPr lang="ru-RU" altLang="ru-RU" sz="2800" b="1" dirty="0">
                <a:solidFill>
                  <a:schemeClr val="tx1"/>
                </a:solidFill>
                <a:latin typeface="Arial Black" pitchFamily="34" charset="0"/>
              </a:rPr>
              <a:t>е</a:t>
            </a:r>
            <a:r>
              <a:rPr lang="ru-RU" altLang="ru-RU" sz="2800" b="1" dirty="0">
                <a:solidFill>
                  <a:srgbClr val="002060"/>
                </a:solidFill>
                <a:latin typeface="Arial Black" pitchFamily="34" charset="0"/>
              </a:rPr>
              <a:t>вр</a:t>
            </a:r>
            <a:r>
              <a:rPr lang="ru-RU" altLang="ru-RU" sz="2800" b="1" dirty="0">
                <a:solidFill>
                  <a:schemeClr val="tx1"/>
                </a:solidFill>
                <a:latin typeface="Arial Black" pitchFamily="34" charset="0"/>
              </a:rPr>
              <a:t>а</a:t>
            </a:r>
            <a:r>
              <a:rPr lang="ru-RU" altLang="ru-RU" sz="2800" b="1" dirty="0">
                <a:solidFill>
                  <a:srgbClr val="002060"/>
                </a:solidFill>
                <a:latin typeface="Arial Black" pitchFamily="34" charset="0"/>
              </a:rPr>
              <a:t>ля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r>
              <a:rPr lang="ru-RU" altLang="ru-RU" sz="2800" b="1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altLang="ru-RU" sz="2800" b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Arial Black" pitchFamily="34" charset="0"/>
              </a:rPr>
              <a:t>Кла</a:t>
            </a:r>
            <a:r>
              <a:rPr lang="ru-RU" altLang="ru-RU" sz="2800" b="1" dirty="0">
                <a:solidFill>
                  <a:schemeClr val="tx1"/>
                </a:solidFill>
                <a:latin typeface="Arial Black" pitchFamily="34" charset="0"/>
              </a:rPr>
              <a:t>сс</a:t>
            </a:r>
            <a:r>
              <a:rPr lang="ru-RU" altLang="ru-RU" sz="2800" b="1" dirty="0">
                <a:solidFill>
                  <a:srgbClr val="002060"/>
                </a:solidFill>
                <a:latin typeface="Arial Black" pitchFamily="34" charset="0"/>
              </a:rPr>
              <a:t>ная  р</a:t>
            </a:r>
            <a:r>
              <a:rPr lang="ru-RU" altLang="ru-RU" sz="2800" b="1" dirty="0">
                <a:solidFill>
                  <a:schemeClr val="tx1"/>
                </a:solidFill>
                <a:latin typeface="Arial Black" pitchFamily="34" charset="0"/>
              </a:rPr>
              <a:t>а</a:t>
            </a:r>
            <a:r>
              <a:rPr lang="ru-RU" altLang="ru-RU" sz="2800" b="1" dirty="0">
                <a:solidFill>
                  <a:srgbClr val="002060"/>
                </a:solidFill>
                <a:latin typeface="Arial Black" pitchFamily="34" charset="0"/>
              </a:rPr>
              <a:t>бота.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276872"/>
            <a:ext cx="2845007" cy="303467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85"/>
          <a:stretch/>
        </p:blipFill>
        <p:spPr bwMode="auto">
          <a:xfrm>
            <a:off x="5364088" y="2276872"/>
            <a:ext cx="2695512" cy="312422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7606" y="2650747"/>
            <a:ext cx="697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</a:t>
            </a:r>
            <a:endParaRPr lang="ru-RU" sz="7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12766" y="1988840"/>
            <a:ext cx="7184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6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endParaRPr lang="ru-RU" sz="6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7165" y="2910780"/>
            <a:ext cx="7024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</a:t>
            </a:r>
            <a:endParaRPr lang="ru-RU" sz="7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3523" y="5229200"/>
            <a:ext cx="8531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</a:t>
            </a:r>
            <a:endParaRPr lang="ru-RU" sz="7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37820" y="1220340"/>
            <a:ext cx="5822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</a:t>
            </a:r>
            <a:endParaRPr lang="ru-RU" sz="7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3852" y="5259288"/>
            <a:ext cx="7040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</a:t>
            </a:r>
            <a:endParaRPr lang="ru-RU" sz="7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42417" y="3095446"/>
            <a:ext cx="8066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</a:t>
            </a:r>
            <a:endParaRPr lang="ru-RU" sz="7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4855" y="4697799"/>
            <a:ext cx="6415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</a:t>
            </a:r>
            <a:endParaRPr lang="ru-RU" sz="7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48281" y="2172116"/>
            <a:ext cx="6303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</a:t>
            </a:r>
            <a:endParaRPr lang="ru-RU" sz="7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61032" y="5128592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</a:t>
            </a:r>
            <a:endParaRPr lang="ru-RU" sz="7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89146" y="3222317"/>
            <a:ext cx="9541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</a:t>
            </a:r>
            <a:endParaRPr lang="ru-RU" sz="7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59490" y="1370903"/>
            <a:ext cx="10134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</a:t>
            </a:r>
            <a:endParaRPr lang="ru-RU" sz="7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397460" y="385921"/>
            <a:ext cx="6480720" cy="86286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666699"/>
                </a:solidFill>
              </a:rPr>
              <a:t>Найди пару</a:t>
            </a:r>
            <a:endParaRPr lang="ru-RU" sz="6000" b="1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8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7 0.025 L -0.20608 -0.47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8 -0.09629 L 0.30989 -0.025 C 0.30955 -0.00879 0.3092 -3.7037E-6 0.30868 -3.7037E-6 C 0.30816 -3.7037E-6 0.30781 -0.00879 0.30746 -0.025 L 0.30625 -0.09629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38837 0.242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33194 -0.165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19 -0.03449 L 0.00833 0.416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29253 -0.273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3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640960" cy="41764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Правописание  слов с  парным  по глухости -  звонкости  согласным  звуком   на  конце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слова или 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перед  согласным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907280"/>
            <a:ext cx="3310415" cy="29507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19" y="-171400"/>
            <a:ext cx="2341113" cy="233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3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Словарная  работа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5184"/>
            <a:ext cx="32559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835696" y="1556792"/>
            <a:ext cx="6480720" cy="313678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5400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З                 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5400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5400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</a:t>
            </a:r>
          </a:p>
        </p:txBody>
      </p:sp>
      <p:sp>
        <p:nvSpPr>
          <p:cNvPr id="4" name="AutoShape 4" descr="https://upload.wikimedia.org/wikipedia/commons/9/92/Platform_boot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upload.wikimedia.org/wikipedia/commons/9/92/Platform_boot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8" descr="https://upload.wikimedia.org/wikipedia/commons/9/92/Platform_boots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36296" y="2571185"/>
            <a:ext cx="6976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ru-RU" sz="66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46479" y="2276872"/>
            <a:ext cx="6591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</a:t>
            </a:r>
            <a:endParaRPr lang="ru-RU" sz="66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63953" y="3384868"/>
            <a:ext cx="7569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endParaRPr lang="ru-RU" sz="66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3171" y="3142418"/>
            <a:ext cx="7537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</a:t>
            </a:r>
            <a:endParaRPr lang="ru-RU" sz="66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3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2276872"/>
            <a:ext cx="8229600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    </a:t>
            </a:r>
            <a:r>
              <a:rPr lang="ru-RU" sz="8800" b="1" dirty="0" err="1" smtClean="0">
                <a:solidFill>
                  <a:srgbClr val="002060"/>
                </a:solidFill>
              </a:rPr>
              <a:t>З</a:t>
            </a:r>
            <a:r>
              <a:rPr lang="ru-RU" sz="8800" b="1" dirty="0" err="1" smtClean="0">
                <a:solidFill>
                  <a:srgbClr val="C00000"/>
                </a:solidFill>
              </a:rPr>
              <a:t>а</a:t>
            </a:r>
            <a:r>
              <a:rPr lang="ru-RU" sz="8800" b="1" dirty="0" err="1" smtClean="0">
                <a:solidFill>
                  <a:srgbClr val="002060"/>
                </a:solidFill>
              </a:rPr>
              <a:t>во́</a:t>
            </a:r>
            <a:r>
              <a:rPr lang="ru-RU" sz="8800" b="1" dirty="0" err="1" smtClean="0">
                <a:solidFill>
                  <a:srgbClr val="C00000"/>
                </a:solidFill>
              </a:rPr>
              <a:t>д</a:t>
            </a:r>
            <a:endParaRPr lang="ru-RU" sz="8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894223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47879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Способы  проверки  парных  согласных</a:t>
            </a:r>
            <a:b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3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7630" y="2116946"/>
            <a:ext cx="676875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Звук  согласный  проверяй,  рядом 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гласный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подставляй!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0393" y="3526995"/>
            <a:ext cx="6768754" cy="8640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Звук  согласный  проверяй, 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рядом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[н]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подставляй!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774">
            <a:off x="7666271" y="4889351"/>
            <a:ext cx="1754699" cy="175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https://soiro.ru/forum/datas/users/sova_2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581" y="4111783"/>
            <a:ext cx="3312368" cy="2949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3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774">
            <a:off x="7190160" y="4523411"/>
            <a:ext cx="1754699" cy="175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17513" y="0"/>
            <a:ext cx="7067128" cy="14127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Работа по учебнику. Стр.28, упр.49.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241319"/>
            <a:ext cx="3672408" cy="41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5cbe74be25405bdd8bdc2247df12f78d9957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322</Words>
  <Application>Microsoft Office PowerPoint</Application>
  <PresentationFormat>Экран (4:3)</PresentationFormat>
  <Paragraphs>76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Wingdings</vt:lpstr>
      <vt:lpstr>Тема Office</vt:lpstr>
      <vt:lpstr>Добрый день!</vt:lpstr>
      <vt:lpstr>Дополни предложения</vt:lpstr>
      <vt:lpstr>Второе февраля. Классная  работа. </vt:lpstr>
      <vt:lpstr>Найди пару</vt:lpstr>
      <vt:lpstr>Презентация PowerPoint</vt:lpstr>
      <vt:lpstr>Словарная  работа </vt:lpstr>
      <vt:lpstr>Презентация PowerPoint</vt:lpstr>
      <vt:lpstr>Способы  проверки  парных  согласных </vt:lpstr>
      <vt:lpstr>Работа по учебнику. Стр.28, упр.49.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обучение для детей</dc:title>
  <dc:creator>obstinate</dc:creator>
  <dc:description>Шаблон презентации с сайта https://presentation-creation.ru/</dc:description>
  <cp:lastModifiedBy>Учитель</cp:lastModifiedBy>
  <cp:revision>1021</cp:revision>
  <dcterms:created xsi:type="dcterms:W3CDTF">2018-02-25T09:09:03Z</dcterms:created>
  <dcterms:modified xsi:type="dcterms:W3CDTF">2021-02-02T06:55:20Z</dcterms:modified>
</cp:coreProperties>
</file>