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9" r:id="rId4"/>
    <p:sldId id="274" r:id="rId5"/>
    <p:sldId id="275" r:id="rId6"/>
    <p:sldId id="276" r:id="rId7"/>
    <p:sldId id="270" r:id="rId8"/>
    <p:sldId id="283" r:id="rId9"/>
    <p:sldId id="282" r:id="rId10"/>
    <p:sldId id="266" r:id="rId11"/>
    <p:sldId id="267" r:id="rId12"/>
    <p:sldId id="271" r:id="rId13"/>
    <p:sldId id="272" r:id="rId14"/>
    <p:sldId id="277" r:id="rId15"/>
    <p:sldId id="285" r:id="rId16"/>
    <p:sldId id="273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78B9-DD60-4C6D-A0AC-1ED78E3D93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E8F3-5D1C-42AD-BFA3-6EA037070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6;&#1040;&#1041;&#1054;&#1058;&#1040;-&#1054;&#1058;&#1050;&#1056;&#1067;&#1058;&#1067;&#1049;%20&#1059;&#1056;&#1054;&#1050;%2010%20&#1050;&#1051;&#1040;&#1057;&#1057;\&#1053;&#1086;&#1074;&#1086;&#1077;%20&#1074;&#1080;&#1076;&#1077;&#1086;.mp4-%20FUTURE%20TENSES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714348" y="-1897315"/>
            <a:ext cx="771530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      </a:t>
            </a:r>
          </a:p>
          <a:p>
            <a:endParaRPr lang="ru-RU" sz="4400" b="1" dirty="0">
              <a:solidFill>
                <a:srgbClr val="FFFF00"/>
              </a:solidFill>
            </a:endParaRPr>
          </a:p>
          <a:p>
            <a:endParaRPr lang="ru-RU" sz="4400" b="1" dirty="0">
              <a:solidFill>
                <a:srgbClr val="FFFF00"/>
              </a:solidFill>
            </a:endParaRPr>
          </a:p>
          <a:p>
            <a:r>
              <a:rPr lang="ru-RU" sz="44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6000" b="1" dirty="0">
                <a:solidFill>
                  <a:srgbClr val="FFFF00"/>
                </a:solidFill>
              </a:rPr>
              <a:t>     </a:t>
            </a:r>
            <a:r>
              <a:rPr lang="ru-RU" sz="6000" b="1" dirty="0">
                <a:solidFill>
                  <a:srgbClr val="C00000"/>
                </a:solidFill>
              </a:rPr>
              <a:t>Открытый урок</a:t>
            </a:r>
          </a:p>
          <a:p>
            <a:pPr algn="ctr"/>
            <a:r>
              <a:rPr lang="ru-RU" sz="6000" b="1" dirty="0">
                <a:solidFill>
                  <a:srgbClr val="C00000"/>
                </a:solidFill>
              </a:rPr>
              <a:t>     английского   языка                                      </a:t>
            </a:r>
          </a:p>
          <a:p>
            <a:r>
              <a:rPr lang="ru-RU" sz="6000" b="1" dirty="0">
                <a:solidFill>
                  <a:srgbClr val="C00000"/>
                </a:solidFill>
              </a:rPr>
              <a:t>        в 10 “ А “ классе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4071942"/>
            <a:ext cx="492922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FFFF0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           Учитель : Ермакова Н.О.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5581600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  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Владикавказ МБОУ гимназия № 45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857620" y="6097478"/>
            <a:ext cx="144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    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Tenses and forms to describe the future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85720" y="1643050"/>
            <a:ext cx="3732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Continuous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85720" y="2357430"/>
            <a:ext cx="30978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Simple  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85720" y="3286124"/>
            <a:ext cx="2642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be going to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14282" y="4143380"/>
            <a:ext cx="2809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Future Simple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85720" y="5143512"/>
            <a:ext cx="35980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Future Continuous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85720" y="5786454"/>
            <a:ext cx="450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Future Perfect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2000" y="1643050"/>
            <a:ext cx="3366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Am/is/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are+Ving</a:t>
            </a:r>
            <a:endParaRPr kumimoji="0" lang="en-US" sz="32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89859" y="2285992"/>
            <a:ext cx="91082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V( Vs)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00562" y="3286124"/>
            <a:ext cx="4389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Am/is/are going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to+V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4143380"/>
            <a:ext cx="1459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Will+V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0" y="5072074"/>
            <a:ext cx="328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be+Ving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643438" y="5857892"/>
            <a:ext cx="2690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 have +V3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642918"/>
            <a:ext cx="78886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 Simple or Present Progressive?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1428736"/>
            <a:ext cx="8471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1” Attention, please”! The boat (sail) in a few minutes.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5720" y="2071678"/>
            <a:ext cx="4807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When the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interview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(begin)?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720" y="2643182"/>
            <a:ext cx="76315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3-We can’t go to the sea.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We (have) our exams in the first week of June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58" y="3643314"/>
            <a:ext cx="4860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Ice (melt) in a warm climate.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85720" y="4214818"/>
            <a:ext cx="3280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Be quiet. I (think).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85720" y="4929198"/>
            <a:ext cx="62151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We (have) a party tomorrow.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 have written all the invitations.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28662" y="285728"/>
            <a:ext cx="750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Future Simple or To be going to?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20" y="1214422"/>
            <a:ext cx="65242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What are your plans for the weekend?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I (visit) my friend Kim in London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8596" y="2214554"/>
            <a:ext cx="47237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2 -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It’s really hot in the office!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-I (open ) the window.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7158" y="3143248"/>
            <a:ext cx="79284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 -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Did you see that job advert in the newspaper?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Yes, I (fill out) an application form tomorrow?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28596" y="4143380"/>
            <a:ext cx="61477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 -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I’m having trouble writing my CV!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(help) you if you want.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85720" y="5143512"/>
            <a:ext cx="56436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  -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are no potatoes left.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Ok.I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(buy) some.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285728"/>
            <a:ext cx="857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Future Continuous or Future Perfect :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282" y="1000108"/>
            <a:ext cx="64764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time next week  I (take) my driving test.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Good luck 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5720" y="1928802"/>
            <a:ext cx="7794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am really hungry!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Don’t worry. I (cook) lunch by the time you get home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7158" y="2857496"/>
            <a:ext cx="807249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 you tidied the room yet?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No, but I (do) it by the time you get home.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85720" y="3714752"/>
            <a:ext cx="578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 This time next month ( relax)  in the sea.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04565" y="4214818"/>
            <a:ext cx="7685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We (fly) non- stop for four hours before we get to Rome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14282" y="4857760"/>
            <a:ext cx="6824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  I am not sure John (not read)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War and Peace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the end of the year.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57158" y="5857892"/>
            <a:ext cx="7350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By six 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clock John (play) on a computer for 5 hours.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hrlider.ru/posts/wp-content/uploads/2022/08/sobesedovanie-konflikt-s-kolleg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0"/>
            <a:ext cx="72167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What is the most important thing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in your future job?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357298"/>
          <a:ext cx="7334281" cy="5047488"/>
        </p:xfrm>
        <a:graphic>
          <a:graphicData uri="http://schemas.openxmlformats.org/drawingml/2006/table">
            <a:tbl>
              <a:tblPr/>
              <a:tblGrid>
                <a:gridCol w="3929090"/>
                <a:gridCol w="3405191"/>
              </a:tblGrid>
              <a:tr h="2700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Job security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Career growth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Being useful to society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good atmosphere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Salary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Meeting new people</a:t>
                      </a:r>
                      <a:endParaRPr lang="ru-RU" sz="3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Friendly boss and colleagues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Travel opportunities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Flexible working hours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Development of skills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00042"/>
            <a:ext cx="63979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               My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future profession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142984"/>
            <a:ext cx="89294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for me….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I’m going to be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would like to follow my father’s steps …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definitely hope…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 I can’t stand…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 goal is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my case…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main reason of my choice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is…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ages.chesscomfiles.com/uploads/v1/blog/345744.69cccff1.5000x5000o.4d2b87aa12b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b.ru/media/i/6/6/8/5/3/9/i/668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3357561"/>
          </a:xfrm>
          <a:prstGeom prst="rect">
            <a:avLst/>
          </a:prstGeom>
          <a:noFill/>
        </p:spPr>
      </p:pic>
      <p:pic>
        <p:nvPicPr>
          <p:cNvPr id="20486" name="Picture 6" descr="https://storage.weacom.ru/v4142/b/BDDeBcZfkd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20482" name="Picture 2" descr="https://businessman.ru/static/img/n/2/4/8/9/6/6/3/i/24896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357562"/>
          </a:xfrm>
          <a:prstGeom prst="rect">
            <a:avLst/>
          </a:prstGeom>
          <a:noFill/>
        </p:spPr>
      </p:pic>
      <p:sp>
        <p:nvSpPr>
          <p:cNvPr id="17410" name="AutoShape 2" descr="https://fikiwiki.com/uploads/posts/2022-02/1644915132_48-fikiwiki-com-p-kartinki-advokata-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fikiwiki.com/uploads/posts/2022-02/1644915132_48-fikiwiki-com-p-kartinki-advokata-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fikiwiki.com/uploads/posts/2022-02/1644915132_48-fikiwiki-com-p-kartinki-advokata-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fikiwiki.com/uploads/posts/2022-02/1644915132_48-fikiwiki-com-p-kartinki-advokata-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s://fikiwiki.com/uploads/posts/2022-02/1644915132_48-fikiwiki-com-p-kartinki-advokata-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https://fikiwiki.com/uploads/posts/2022-02/1644915132_48-fikiwiki-com-p-kartinki-advokata-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fikiwiki.com/uploads/posts/2022-02/1644915132_48-fikiwiki-com-p-kartinki-advokata-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Asus\Desktop\1644915132_48-fikiwiki-com-p-kartinki-advokata-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464343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857232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The ticket to the future</a:t>
            </a:r>
            <a:endParaRPr kumimoji="0" 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3143248"/>
            <a:ext cx="93583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7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the next step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to my future profession </a:t>
            </a: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214554"/>
            <a:ext cx="3007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Monotype Corsiva" pitchFamily="66" charset="0"/>
              </a:rPr>
              <a:t>         or </a:t>
            </a:r>
            <a:endParaRPr lang="ru-RU" sz="7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500042"/>
            <a:ext cx="47149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Human</a:t>
            </a:r>
            <a:endParaRPr kumimoji="0" lang="en-US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615304" y="1804704"/>
            <a:ext cx="913260" cy="1285884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3071810"/>
            <a:ext cx="63674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Humanus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(Lat.)</a:t>
            </a:r>
            <a:endParaRPr kumimoji="0" lang="en-US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85728"/>
            <a:ext cx="8858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Humanit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ies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1285860"/>
            <a:ext cx="20024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History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4282" y="2500306"/>
            <a:ext cx="34307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Social studies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85720" y="3429000"/>
            <a:ext cx="2679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Literature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14282" y="4500570"/>
            <a:ext cx="45795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Foreign languages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14282" y="5643578"/>
            <a:ext cx="3664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Jurisprudence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4282" y="428604"/>
            <a:ext cx="52196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Humanitarian subjects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786446" y="428604"/>
            <a:ext cx="2928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Professions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85720" y="1928802"/>
            <a:ext cx="1838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History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5720" y="2714620"/>
            <a:ext cx="3348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Jurisprudence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57158" y="3429000"/>
            <a:ext cx="31373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Social studies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57158" y="4286256"/>
            <a:ext cx="24548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Literature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5720" y="5214950"/>
            <a:ext cx="41796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Foreign languages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000760" y="2000240"/>
            <a:ext cx="2000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Lawyer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000760" y="2714620"/>
            <a:ext cx="69294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Historian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072198" y="5214950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Interpreter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000760" y="3429000"/>
            <a:ext cx="2714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Journalist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000760" y="4286256"/>
            <a:ext cx="228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Linguist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 noChangeArrowheads="1"/>
          </p:cNvSpPr>
          <p:nvPr/>
        </p:nvSpPr>
        <p:spPr bwMode="auto">
          <a:xfrm>
            <a:off x="3143240" y="1928802"/>
            <a:ext cx="2928958" cy="1928826"/>
          </a:xfrm>
          <a:prstGeom prst="cloudCallout">
            <a:avLst>
              <a:gd name="adj1" fmla="val -45556"/>
              <a:gd name="adj2" fmla="val 47194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      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JOB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072066" y="500042"/>
            <a:ext cx="4071934" cy="1714512"/>
          </a:xfrm>
          <a:prstGeom prst="cloudCallout">
            <a:avLst>
              <a:gd name="adj1" fmla="val -60231"/>
              <a:gd name="adj2" fmla="val 54528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equirements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(skills, abilities)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142976" y="3857628"/>
            <a:ext cx="3119445" cy="1357322"/>
          </a:xfrm>
          <a:prstGeom prst="cloudCallout">
            <a:avLst>
              <a:gd name="adj1" fmla="val -60231"/>
              <a:gd name="adj2" fmla="val 54528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payment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000100" y="785794"/>
            <a:ext cx="3571901" cy="1785950"/>
          </a:xfrm>
          <a:prstGeom prst="cloudCallout">
            <a:avLst>
              <a:gd name="adj1" fmla="val -60231"/>
              <a:gd name="adj2" fmla="val 54528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categories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5572132" y="2714620"/>
            <a:ext cx="3357586" cy="1928826"/>
          </a:xfrm>
          <a:prstGeom prst="cloudCallout">
            <a:avLst>
              <a:gd name="adj1" fmla="val -60231"/>
              <a:gd name="adj2" fmla="val 54528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interview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00042"/>
            <a:ext cx="5220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The answers: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285861"/>
          <a:ext cx="7048528" cy="5047488"/>
        </p:xfrm>
        <a:graphic>
          <a:graphicData uri="http://schemas.openxmlformats.org/drawingml/2006/table">
            <a:tbl>
              <a:tblPr/>
              <a:tblGrid>
                <a:gridCol w="3667140"/>
                <a:gridCol w="3381388"/>
              </a:tblGrid>
              <a:tr h="384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medical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emergency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skilled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armed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shift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highly-qualified 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common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self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job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profession   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services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job  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forces  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work    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staff  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sense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employed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burnout              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вое видео.mp4- FUTURE TENS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581</Words>
  <Application>Microsoft Office PowerPoint</Application>
  <PresentationFormat>Экран (4:3)</PresentationFormat>
  <Paragraphs>133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92</cp:revision>
  <dcterms:created xsi:type="dcterms:W3CDTF">2022-11-20T18:12:32Z</dcterms:created>
  <dcterms:modified xsi:type="dcterms:W3CDTF">2023-02-02T18:37:37Z</dcterms:modified>
</cp:coreProperties>
</file>