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7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5" r:id="rId20"/>
    <p:sldId id="273" r:id="rId21"/>
    <p:sldId id="271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&#1053;&#1086;&#1095;&#1085;&#1086;&#1077;%20&#1079;&#1074;&#1077;&#1079;&#1076;&#1085;&#1086;&#1077;%20&#1085;&#1077;&#1073;&#1086;%20&#1091;&#1089;&#1082;&#1086;&#1088;&#1077;&#1085;&#1085;&#1072;&#1103;%20&#1089;&#1098;&#1077;&#1084;&#1082;&#1072;.mp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&#1058;&#1086;&#1087;-10%20&#1075;&#1083;&#1072;&#1074;&#1085;&#1099;&#1093;%20&#1076;&#1086;&#1089;&#1090;&#1080;&#1078;&#1077;&#1085;&#1080;&#1081;%20&#1085;&#1072;&#1091;&#1082;&#1080;%20&#1080;%20&#1090;&#1077;&#1093;&#1085;&#1080;&#1082;&#1080;.%20%5b&#1048;&#1090;&#1086;&#1075;&#1080;%202019%20&#1075;&#1086;&#1076;&#1072;%5d%20(online-video-cutter.com).mp4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nplus.com/files/resources/original/574333a06b1f6154de81aa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" y="0"/>
            <a:ext cx="91406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5-конечная звезда 4">
            <a:hlinkClick r:id="rId3" action="ppaction://hlinkfile"/>
          </p:cNvPr>
          <p:cNvSpPr/>
          <p:nvPr/>
        </p:nvSpPr>
        <p:spPr>
          <a:xfrm>
            <a:off x="7020272" y="476672"/>
            <a:ext cx="1296144" cy="12241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02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eo.surok-oren.ru/pluginfile.php/3820/course/summary/%D0%BC%D0%B0%D1%82%D0%B5%D0%BC%D0%B0%D1%82%D0%B8%D0%BA%D0%B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188640"/>
            <a:ext cx="4608512" cy="650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9796" y="5013176"/>
            <a:ext cx="4172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математика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7571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SrOLf9qEv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3999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4397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71600" y="431086"/>
            <a:ext cx="763284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Кузнецу принесли пять цепей, по три кольца в каждой, и поручили соединить их в одну цепь. Кузнец решил раскрыть четыре кольца и снова их заковать. Можно ли выполнить эту же роботу, разогнув меньше колец?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9218" name="Picture 2" descr="https://www.poznovatelno.ru/pics/7720034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477" y="2263761"/>
            <a:ext cx="226695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46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Nqd7ck1yv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24936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6329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1.infourok.ru/images/doc/17/21940/img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45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3113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1.bp.blogspot.com/-BL499AF9vYI/X__73-iwL5I/AAAAAAAAFQk/CEXCdt2ULq0CNSaRm_PH0InpzaYouqDRACNcBGAsYHQ/s804/%25D1%2589%25D1%25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585" y="881754"/>
            <a:ext cx="5940425" cy="59105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184879" y="8531"/>
            <a:ext cx="2109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химия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69012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8618" t="11451"/>
          <a:stretch/>
        </p:blipFill>
        <p:spPr bwMode="auto">
          <a:xfrm>
            <a:off x="1115616" y="692696"/>
            <a:ext cx="7200800" cy="504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5265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tetradkin-grad.ru/images/200/199/1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" t="33285" r="5059" b="28592"/>
          <a:stretch/>
        </p:blipFill>
        <p:spPr bwMode="auto">
          <a:xfrm>
            <a:off x="1115616" y="548680"/>
            <a:ext cx="6984776" cy="52565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85070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llforchildren.ru/rebus/rebus15/15-0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80" y="1268760"/>
            <a:ext cx="760722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886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biouroki.ru/content/f/620/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55733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137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ИП Сазонова П\солнц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72"/>
            <a:ext cx="9152762" cy="686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849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1020/000553c7-ade22f06/img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1" t="25407" r="10380" b="39239"/>
          <a:stretch/>
        </p:blipFill>
        <p:spPr bwMode="auto">
          <a:xfrm>
            <a:off x="1011382" y="1427018"/>
            <a:ext cx="7204363" cy="242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976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9" r="-1213" b="19799"/>
          <a:stretch/>
        </p:blipFill>
        <p:spPr bwMode="auto">
          <a:xfrm>
            <a:off x="0" y="1648691"/>
            <a:ext cx="9254836" cy="385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920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1.bp.blogspot.com/-uHL9fK0zT_s/X__4A1AK5eI/AAAAAAAAFPs/Muxq0HXTu7cRNjIv4bZgGk1_JQjo67Z9gCNcBGAsYHQ/s1024/%25D0%25BB%25D0%25BB%25D0%25BB.jpg">
            <a:hlinkClick r:id="rId2" action="ppaction://hlinkfile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65" t="65394" r="53265" b="-4043"/>
          <a:stretch/>
        </p:blipFill>
        <p:spPr bwMode="auto">
          <a:xfrm>
            <a:off x="124272" y="404664"/>
            <a:ext cx="8352928" cy="48198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357921" y="4399549"/>
            <a:ext cx="66133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Интересные научные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достижения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56320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risovach.ru/upload/2020/04/generator/natuhaevskiy-dub_236983450_orig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" y="-34416"/>
            <a:ext cx="9145555" cy="612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607495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Дуб мудрости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011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57"/>
          <a:stretch>
            <a:fillRect/>
          </a:stretch>
        </p:blipFill>
        <p:spPr bwMode="auto">
          <a:xfrm>
            <a:off x="3492500" y="611188"/>
            <a:ext cx="5365750" cy="500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57188" y="4292600"/>
            <a:ext cx="28844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/>
              <a:t>Талант попадает в цель, в которую никто не может попасть,</a:t>
            </a:r>
          </a:p>
          <a:p>
            <a:pPr eaLnBrk="1" hangingPunct="1"/>
            <a:endParaRPr lang="ru-RU"/>
          </a:p>
          <a:p>
            <a:pPr eaLnBrk="1" hangingPunct="1"/>
            <a:r>
              <a:rPr lang="ru-RU"/>
              <a:t> гений – в цель которую никто не видит.</a:t>
            </a:r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611188"/>
            <a:ext cx="2336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875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ipmu.ru/wp-content/uploads/nev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6336704" cy="696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871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5.infourok.ru/uploads/ex/092e/00091d65-751145cf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06" y="0"/>
            <a:ext cx="92963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669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ИП Сазонова П\цвет звез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52" y="0"/>
            <a:ext cx="9149151" cy="685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56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esktop\ИП Сазонова П\свеч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8001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785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1.bp.blogspot.com/-uHL9fK0zT_s/X__4A1AK5eI/AAAAAAAAFPs/Muxq0HXTu7cRNjIv4bZgGk1_JQjo67Z9gCNcBGAsYHQ/s1024/%25D0%25BB%25D0%25BB%25D0%25B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79" y="1169368"/>
            <a:ext cx="8280920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390107" y="218811"/>
            <a:ext cx="6322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2021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 – год науки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00907" y="3552019"/>
            <a:ext cx="3142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техники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6963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mc.eduirk.ru/images/73c564de315ae81db9aaa50a11f02581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62"/>
            <a:ext cx="9144000" cy="610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9222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78</Words>
  <Application>Microsoft Office PowerPoint</Application>
  <PresentationFormat>Экран (4:3)</PresentationFormat>
  <Paragraphs>12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Viktoria</dc:creator>
  <cp:lastModifiedBy>Елена</cp:lastModifiedBy>
  <cp:revision>15</cp:revision>
  <dcterms:created xsi:type="dcterms:W3CDTF">2021-01-26T16:08:22Z</dcterms:created>
  <dcterms:modified xsi:type="dcterms:W3CDTF">2021-02-25T14:28:56Z</dcterms:modified>
</cp:coreProperties>
</file>