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61" r:id="rId2"/>
    <p:sldId id="359" r:id="rId3"/>
    <p:sldId id="366" r:id="rId4"/>
    <p:sldId id="365" r:id="rId5"/>
    <p:sldId id="367" r:id="rId6"/>
    <p:sldId id="369" r:id="rId7"/>
    <p:sldId id="368" r:id="rId8"/>
    <p:sldId id="370" r:id="rId9"/>
    <p:sldId id="371" r:id="rId10"/>
    <p:sldId id="362" r:id="rId11"/>
    <p:sldId id="33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E9E1FF"/>
    <a:srgbClr val="FFFF8F"/>
    <a:srgbClr val="F5B923"/>
    <a:srgbClr val="255997"/>
    <a:srgbClr val="E1E9F3"/>
    <a:srgbClr val="DBE5F1"/>
    <a:srgbClr val="BC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775" autoAdjust="0"/>
  </p:normalViewPr>
  <p:slideViewPr>
    <p:cSldViewPr snapToGrid="0">
      <p:cViewPr varScale="1">
        <p:scale>
          <a:sx n="82" d="100"/>
          <a:sy n="82" d="100"/>
        </p:scale>
        <p:origin x="1416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25E6A0-6E5D-4014-8811-F4E8490BF9F5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FEDC1A-C7A6-4043-89DF-9335BCA9C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3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38A0A3-5A91-41CB-8592-301FF9F07BEE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08BE1F5-CB92-455F-A9A8-3C249197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02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9972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2662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735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0834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393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015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813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09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6512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1601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9791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789488" cy="6858000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09550" y="0"/>
            <a:ext cx="628650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8" name="Picture 9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458075" y="6184900"/>
            <a:ext cx="16033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логотип-статич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-104775"/>
            <a:ext cx="8382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светле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180138"/>
            <a:ext cx="3683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3" name="Заголовок 1"/>
          <p:cNvSpPr>
            <a:spLocks noGrp="1"/>
          </p:cNvSpPr>
          <p:nvPr>
            <p:ph type="ctrTitle"/>
          </p:nvPr>
        </p:nvSpPr>
        <p:spPr>
          <a:xfrm>
            <a:off x="874713" y="331788"/>
            <a:ext cx="7824787" cy="555625"/>
          </a:xfrm>
        </p:spPr>
        <p:txBody>
          <a:bodyPr/>
          <a:lstStyle>
            <a:lvl1pPr>
              <a:defRPr sz="3400" smtClean="0"/>
            </a:lvl1pPr>
          </a:lstStyle>
          <a:p>
            <a:r>
              <a:rPr lang="ru-RU" smtClean="0"/>
              <a:t>Образец заголовка</a:t>
            </a:r>
          </a:p>
        </p:txBody>
      </p:sp>
      <p:sp>
        <p:nvSpPr>
          <p:cNvPr id="409626" name="Rectangle 2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14338" y="1360488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Bookman Old Style" pitchFamily="18" charset="0"/>
              <a:buNone/>
              <a:defRPr sz="2800" smtClean="0"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674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2" name="Rectangle 2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674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9D996C52-12D1-40C0-A9C3-EF298761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A6909DC1-7E0D-4230-946D-6520355D5E47}" type="datetimeFigureOut">
              <a:rPr lang="ru-RU"/>
              <a:pPr/>
              <a:t>02.11.2021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565400"/>
            <a:ext cx="8610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4789488" cy="6858000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7" name="Picture 57" descr="рамка без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42875" y="100013"/>
            <a:ext cx="94234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2565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4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1033" name="Picture 9" descr="Широкая-быстрая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6688" y="371475"/>
            <a:ext cx="714375" cy="1222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93" r:id="rId7"/>
    <p:sldLayoutId id="2147483694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Bookman Old Styl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92" name="Rectang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Chores in my life: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funny or boring?</a:t>
            </a:r>
            <a:br>
              <a:rPr lang="en-US" dirty="0" smtClean="0"/>
            </a:br>
            <a:r>
              <a:rPr lang="en-US" sz="2400" dirty="0"/>
              <a:t>g</a:t>
            </a:r>
            <a:r>
              <a:rPr lang="en-US" sz="2400" smtClean="0"/>
              <a:t>rade </a:t>
            </a:r>
            <a:r>
              <a:rPr lang="en-US" sz="2400" dirty="0" smtClean="0"/>
              <a:t>3</a:t>
            </a:r>
            <a:br>
              <a:rPr lang="en-US" sz="2400" dirty="0" smtClean="0"/>
            </a:br>
            <a:r>
              <a:rPr lang="en-US" sz="2400" dirty="0" smtClean="0"/>
              <a:t>Teacher: Tatyana </a:t>
            </a:r>
            <a:r>
              <a:rPr lang="en-US" sz="2400" dirty="0" err="1" smtClean="0"/>
              <a:t>Vasilyeva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GB" sz="3400" dirty="0" smtClean="0"/>
              <a:t>Homework</a:t>
            </a:r>
            <a:endParaRPr lang="ru-RU" sz="3400" dirty="0" smtClean="0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891073"/>
            <a:ext cx="8229600" cy="52065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en-GB" sz="2800" dirty="0" smtClean="0">
                <a:latin typeface="Bookman Old Style" pitchFamily="18" charset="0"/>
              </a:rPr>
              <a:t>Draw your robot.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Bookman Old Style" pitchFamily="18" charset="0"/>
              </a:rPr>
              <a:t>What chores does he do?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Bookman Old Style" pitchFamily="18" charset="0"/>
              </a:rPr>
              <a:t>Tell the class about your robot.</a:t>
            </a:r>
            <a:endParaRPr lang="ru-RU" sz="2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онецкопирова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59" t="33440" r="5910" b="46698"/>
          <a:stretch>
            <a:fillRect/>
          </a:stretch>
        </p:blipFill>
        <p:spPr bwMode="auto">
          <a:xfrm>
            <a:off x="2316163" y="2797175"/>
            <a:ext cx="6635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конецкопирова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" t="33440" r="54898" b="46698"/>
          <a:stretch>
            <a:fillRect/>
          </a:stretch>
        </p:blipFill>
        <p:spPr bwMode="auto">
          <a:xfrm>
            <a:off x="365125" y="1387475"/>
            <a:ext cx="50625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US" sz="3400" dirty="0" smtClean="0"/>
              <a:t>What chores do you do?</a:t>
            </a:r>
            <a:endParaRPr lang="ru-RU" sz="3400" dirty="0" smtClean="0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964801"/>
            <a:ext cx="8229600" cy="5132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143388" name="Picture 28" descr="F:\Дистанционное\Дистанционное 3 кл\Октябрь\Новая папка\d746eb49f8f04c6124e0656a81c60f06--english-class-learn-engl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00" y="1016100"/>
            <a:ext cx="7602000" cy="570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GB" sz="3400" dirty="0" smtClean="0"/>
              <a:t>Match the words</a:t>
            </a:r>
            <a:endParaRPr lang="ru-RU" sz="3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16" y="2162531"/>
            <a:ext cx="2976690" cy="2976690"/>
          </a:xfrm>
          <a:prstGeom prst="rect">
            <a:avLst/>
          </a:prstGeom>
        </p:spPr>
      </p:pic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964801"/>
            <a:ext cx="8229600" cy="5132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US" sz="3400" dirty="0" smtClean="0"/>
              <a:t>How often do you …?</a:t>
            </a:r>
            <a:endParaRPr lang="ru-RU" sz="3400" dirty="0" smtClean="0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5716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182274" name="Picture 2" descr="F:\Дистанционное\Дистанционное 3 кл\Октябрь\Новая папка\c93f8301a4f3e900d1e9198de519a9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32" y="1045800"/>
            <a:ext cx="4855993" cy="540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72000" y="1994400"/>
            <a:ext cx="321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Once</a:t>
            </a:r>
          </a:p>
          <a:p>
            <a:endParaRPr lang="en-US" sz="2800" dirty="0"/>
          </a:p>
          <a:p>
            <a:r>
              <a:rPr lang="en-US" sz="2800" dirty="0" smtClean="0"/>
              <a:t>Twice      a day</a:t>
            </a:r>
          </a:p>
          <a:p>
            <a:endParaRPr lang="en-US" sz="2800" dirty="0"/>
          </a:p>
          <a:p>
            <a:r>
              <a:rPr lang="en-US" sz="2800" dirty="0" smtClean="0"/>
              <a:t>Three     a week</a:t>
            </a:r>
          </a:p>
          <a:p>
            <a:r>
              <a:rPr lang="en-US" sz="2800" dirty="0" smtClean="0"/>
              <a:t> times</a:t>
            </a:r>
          </a:p>
          <a:p>
            <a:r>
              <a:rPr lang="en-US" sz="2800" dirty="0" smtClean="0"/>
              <a:t>             a month</a:t>
            </a:r>
            <a:endParaRPr lang="en-US" sz="2800" dirty="0"/>
          </a:p>
          <a:p>
            <a:r>
              <a:rPr lang="en-US" sz="2800" dirty="0" smtClean="0"/>
              <a:t>Four </a:t>
            </a:r>
          </a:p>
          <a:p>
            <a:r>
              <a:rPr lang="en-US" sz="2800" dirty="0" smtClean="0"/>
              <a:t>times   </a:t>
            </a:r>
          </a:p>
          <a:p>
            <a:endParaRPr lang="en-US" sz="2800" dirty="0" smtClean="0"/>
          </a:p>
          <a:p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404400" y="2458800"/>
            <a:ext cx="604800" cy="43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52000" y="3254400"/>
            <a:ext cx="302400" cy="18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59200" y="4104000"/>
            <a:ext cx="374400" cy="2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6382800" y="4950000"/>
            <a:ext cx="568800" cy="33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GB" sz="3400" dirty="0" smtClean="0"/>
              <a:t>Ask your friends </a:t>
            </a:r>
            <a:endParaRPr lang="ru-RU" sz="3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66" y="1931486"/>
            <a:ext cx="7546189" cy="3683488"/>
          </a:xfrm>
          <a:prstGeom prst="rect">
            <a:avLst/>
          </a:prstGeom>
        </p:spPr>
      </p:pic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964801"/>
            <a:ext cx="8229600" cy="5132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z="28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GB" sz="3400" dirty="0" smtClean="0"/>
              <a:t>Open the brackets:</a:t>
            </a:r>
            <a:endParaRPr lang="ru-RU" sz="3400" dirty="0" smtClean="0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9771" y="964801"/>
            <a:ext cx="8229600" cy="5132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1.	We always …………………….(dust) the furniture.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2.	My cousin ……………………….(sweep) the floor now.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3.	We ……………………….(water) the flowers now.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4.	Look! They …………………….(wash) up.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5.	My mum always……………………..(cook) breakfast for our family.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6.	Before bed, we often…………… …(read) books.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7.	My friends …………………….(play) computer games now.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8.	My sister never …………………..(iron) the clothes.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9.	Listen! They ……………………(watch) TV in the living room.</a:t>
            </a:r>
          </a:p>
          <a:p>
            <a:pPr marL="0" indent="0">
              <a:buNone/>
            </a:pPr>
            <a:r>
              <a:rPr lang="en-US" sz="2200" dirty="0" smtClean="0">
                <a:latin typeface="Bookman Old Style" pitchFamily="18" charset="0"/>
              </a:rPr>
              <a:t>10.	I hardly ever …………………(take) out the rubbish in the evening.</a:t>
            </a:r>
          </a:p>
          <a:p>
            <a:pPr marL="0" indent="0">
              <a:buNone/>
            </a:pPr>
            <a:endParaRPr lang="ru-RU" sz="20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GB" sz="3400" dirty="0" smtClean="0"/>
              <a:t>Listen to the text and fill in the words</a:t>
            </a:r>
            <a:endParaRPr lang="ru-RU" sz="3400" dirty="0" smtClean="0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737118"/>
            <a:ext cx="8229600" cy="5360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	We’ve </a:t>
            </a:r>
            <a:r>
              <a:rPr lang="en-US" sz="2800" dirty="0"/>
              <a:t>got a robot. </a:t>
            </a:r>
            <a:r>
              <a:rPr lang="en-GB" sz="2800" dirty="0"/>
              <a:t>It lives in our house. It’s name is Blip. It’s grey and it’s got four eyes. </a:t>
            </a:r>
            <a:endParaRPr lang="ru-RU" sz="2800" dirty="0"/>
          </a:p>
          <a:p>
            <a:pPr marL="0" indent="0">
              <a:buNone/>
            </a:pPr>
            <a:r>
              <a:rPr lang="en-GB" sz="2800" dirty="0" smtClean="0"/>
              <a:t>	Blip </a:t>
            </a:r>
            <a:r>
              <a:rPr lang="en-GB" sz="2800" dirty="0"/>
              <a:t>__________ makes our breakfast </a:t>
            </a:r>
            <a:r>
              <a:rPr lang="en-GB" sz="2800" b="1" dirty="0"/>
              <a:t>in the morning</a:t>
            </a:r>
            <a:r>
              <a:rPr lang="en-GB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b="1" dirty="0" smtClean="0"/>
              <a:t>After </a:t>
            </a:r>
            <a:r>
              <a:rPr lang="en-GB" sz="2800" b="1" dirty="0"/>
              <a:t>that</a:t>
            </a:r>
            <a:r>
              <a:rPr lang="en-GB" sz="2800" dirty="0"/>
              <a:t>, we go to school and Blip stays at home. It tides ____ our books and toys. </a:t>
            </a:r>
            <a:r>
              <a:rPr lang="en-GB" sz="2800" b="1" dirty="0"/>
              <a:t>Then</a:t>
            </a:r>
            <a:r>
              <a:rPr lang="en-GB" sz="2800" dirty="0"/>
              <a:t> it ________. </a:t>
            </a:r>
            <a:endParaRPr lang="ru-RU" sz="2800" dirty="0"/>
          </a:p>
          <a:p>
            <a:pPr marL="0" indent="0">
              <a:buNone/>
            </a:pPr>
            <a:r>
              <a:rPr lang="en-GB" sz="2800" b="1" dirty="0" smtClean="0"/>
              <a:t>	After </a:t>
            </a:r>
            <a:r>
              <a:rPr lang="en-GB" sz="2800" b="1" dirty="0"/>
              <a:t>school</a:t>
            </a:r>
            <a:r>
              <a:rPr lang="en-GB" sz="2800" dirty="0"/>
              <a:t>, it plays with us. We sometimes play computer games, but Blip usually likes reading __________. </a:t>
            </a:r>
            <a:endParaRPr lang="ru-RU" sz="2800" dirty="0"/>
          </a:p>
          <a:p>
            <a:pPr marL="0" indent="0">
              <a:buNone/>
            </a:pPr>
            <a:r>
              <a:rPr lang="en-GB" sz="2800" b="1" dirty="0" smtClean="0"/>
              <a:t>	Before </a:t>
            </a:r>
            <a:r>
              <a:rPr lang="en-GB" sz="2800" b="1" dirty="0"/>
              <a:t>bed</a:t>
            </a:r>
            <a:r>
              <a:rPr lang="en-GB" sz="2800" dirty="0"/>
              <a:t>, we always play chess. Blip’s very good _____ chess.</a:t>
            </a:r>
            <a:endParaRPr lang="ru-RU" sz="2800" dirty="0"/>
          </a:p>
          <a:p>
            <a:pPr marL="0" indent="0">
              <a:buNone/>
            </a:pPr>
            <a:endParaRPr lang="ru-RU" sz="2800" dirty="0" smtClean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0"/>
            <a:ext cx="8255000" cy="850900"/>
          </a:xfrm>
        </p:spPr>
        <p:txBody>
          <a:bodyPr/>
          <a:lstStyle/>
          <a:p>
            <a:r>
              <a:rPr lang="en-US" sz="3600" b="1" dirty="0"/>
              <a:t>Check up</a:t>
            </a:r>
            <a:r>
              <a:rPr lang="ru-RU" sz="3600" dirty="0"/>
              <a:t/>
            </a:r>
            <a:br>
              <a:rPr lang="ru-RU" sz="3600" dirty="0"/>
            </a:br>
            <a:endParaRPr lang="ru-RU" sz="3400" dirty="0" smtClean="0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964801"/>
            <a:ext cx="8229600" cy="5132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	We’ve </a:t>
            </a:r>
            <a:r>
              <a:rPr lang="en-US" sz="2800" dirty="0"/>
              <a:t>got a robot. </a:t>
            </a:r>
            <a:r>
              <a:rPr lang="en-GB" sz="2800" dirty="0"/>
              <a:t>It lives in our house. It’s name is Blip. It’s grey and it’s got four eyes. </a:t>
            </a:r>
            <a:endParaRPr lang="ru-RU" sz="2800" dirty="0"/>
          </a:p>
          <a:p>
            <a:pPr marL="0" indent="0">
              <a:buNone/>
            </a:pPr>
            <a:r>
              <a:rPr lang="en-GB" sz="2800" dirty="0" smtClean="0"/>
              <a:t>	Blip </a:t>
            </a:r>
            <a:r>
              <a:rPr lang="en-GB" sz="2800" dirty="0">
                <a:solidFill>
                  <a:srgbClr val="FF0000"/>
                </a:solidFill>
              </a:rPr>
              <a:t>always</a:t>
            </a:r>
            <a:r>
              <a:rPr lang="en-GB" sz="2800" dirty="0"/>
              <a:t> makes our breakfast </a:t>
            </a:r>
            <a:r>
              <a:rPr lang="en-GB" sz="2800" b="1" dirty="0"/>
              <a:t>in the morning</a:t>
            </a:r>
            <a:r>
              <a:rPr lang="en-GB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b="1" dirty="0" smtClean="0"/>
              <a:t>After </a:t>
            </a:r>
            <a:r>
              <a:rPr lang="en-GB" sz="2800" b="1" dirty="0"/>
              <a:t>that</a:t>
            </a:r>
            <a:r>
              <a:rPr lang="en-GB" sz="2800" dirty="0"/>
              <a:t>, we go to school and Blip stays at home. It tides </a:t>
            </a:r>
            <a:r>
              <a:rPr lang="en-GB" sz="2800" dirty="0">
                <a:solidFill>
                  <a:srgbClr val="FF0000"/>
                </a:solidFill>
              </a:rPr>
              <a:t>up</a:t>
            </a:r>
            <a:r>
              <a:rPr lang="en-GB" sz="2800" dirty="0"/>
              <a:t> our books and toys. </a:t>
            </a:r>
            <a:r>
              <a:rPr lang="en-GB" sz="2800" b="1" dirty="0"/>
              <a:t>Then</a:t>
            </a:r>
            <a:r>
              <a:rPr lang="en-GB" sz="2800" dirty="0"/>
              <a:t> it </a:t>
            </a:r>
            <a:r>
              <a:rPr lang="en-GB" sz="2800" dirty="0">
                <a:solidFill>
                  <a:srgbClr val="FF0000"/>
                </a:solidFill>
              </a:rPr>
              <a:t>dusts</a:t>
            </a:r>
            <a:r>
              <a:rPr lang="en-GB" sz="2800" dirty="0"/>
              <a:t>. </a:t>
            </a:r>
            <a:endParaRPr lang="ru-RU" sz="2800" dirty="0"/>
          </a:p>
          <a:p>
            <a:pPr marL="0" indent="0">
              <a:buNone/>
            </a:pPr>
            <a:r>
              <a:rPr lang="en-GB" sz="2800" b="1" dirty="0" smtClean="0"/>
              <a:t>	After </a:t>
            </a:r>
            <a:r>
              <a:rPr lang="en-GB" sz="2800" b="1" dirty="0"/>
              <a:t>school</a:t>
            </a:r>
            <a:r>
              <a:rPr lang="en-GB" sz="2800" dirty="0"/>
              <a:t>, it plays with us. We sometimes play computer games, but Blip usually likes reading </a:t>
            </a:r>
            <a:r>
              <a:rPr lang="en-GB" sz="2800" dirty="0">
                <a:solidFill>
                  <a:srgbClr val="FF0000"/>
                </a:solidFill>
              </a:rPr>
              <a:t>comics</a:t>
            </a:r>
            <a:r>
              <a:rPr lang="en-GB" sz="2800" dirty="0"/>
              <a:t>. </a:t>
            </a:r>
            <a:endParaRPr lang="ru-RU" sz="2800" dirty="0"/>
          </a:p>
          <a:p>
            <a:pPr marL="0" indent="0">
              <a:buNone/>
            </a:pPr>
            <a:r>
              <a:rPr lang="en-GB" sz="2800" b="1" dirty="0" smtClean="0"/>
              <a:t>	Before </a:t>
            </a:r>
            <a:r>
              <a:rPr lang="en-GB" sz="2800" b="1" dirty="0"/>
              <a:t>bed</a:t>
            </a:r>
            <a:r>
              <a:rPr lang="en-GB" sz="2800" dirty="0"/>
              <a:t>, we always play chess. Blip’s very good </a:t>
            </a:r>
            <a:r>
              <a:rPr lang="en-GB" sz="2800" dirty="0">
                <a:solidFill>
                  <a:srgbClr val="FF0000"/>
                </a:solidFill>
              </a:rPr>
              <a:t>at</a:t>
            </a:r>
            <a:r>
              <a:rPr lang="en-GB" sz="2800" dirty="0"/>
              <a:t> chess.</a:t>
            </a:r>
            <a:endParaRPr lang="ru-RU" sz="2800" dirty="0"/>
          </a:p>
          <a:p>
            <a:endParaRPr lang="ru-RU" sz="28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639146" y="405880"/>
            <a:ext cx="8224935" cy="1590870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Group task</a:t>
            </a:r>
            <a:br>
              <a:rPr lang="en-US" sz="3600" b="1" dirty="0" smtClean="0"/>
            </a:br>
            <a:r>
              <a:rPr lang="en-US" sz="3600" dirty="0"/>
              <a:t>Make up a project of your robot. Share your chores with it.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400" dirty="0" smtClean="0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964801"/>
            <a:ext cx="8229600" cy="5132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We’ve </a:t>
            </a:r>
            <a:r>
              <a:rPr lang="en-US" sz="2800" dirty="0"/>
              <a:t>got a robot. </a:t>
            </a:r>
            <a:r>
              <a:rPr lang="en-GB" sz="2800" dirty="0"/>
              <a:t>It lives in our house. It’s name is </a:t>
            </a:r>
            <a:r>
              <a:rPr lang="en-GB" sz="2800" dirty="0" smtClean="0"/>
              <a:t>….. </a:t>
            </a:r>
            <a:r>
              <a:rPr lang="en-GB" sz="2800" dirty="0"/>
              <a:t>It’s </a:t>
            </a:r>
            <a:r>
              <a:rPr lang="en-GB" sz="2800" dirty="0" smtClean="0"/>
              <a:t>….	</a:t>
            </a:r>
          </a:p>
          <a:p>
            <a:pPr marL="0" indent="0">
              <a:buNone/>
            </a:pPr>
            <a:r>
              <a:rPr lang="en-GB" sz="2800" b="1" dirty="0" smtClean="0"/>
              <a:t>In </a:t>
            </a:r>
            <a:r>
              <a:rPr lang="en-GB" sz="2800" b="1" dirty="0"/>
              <a:t>the </a:t>
            </a:r>
            <a:r>
              <a:rPr lang="en-GB" sz="2800" b="1" dirty="0" smtClean="0"/>
              <a:t>morning</a:t>
            </a:r>
            <a:r>
              <a:rPr lang="en-GB" sz="2800" dirty="0" smtClean="0"/>
              <a:t>….</a:t>
            </a:r>
            <a:endParaRPr lang="ru-RU" sz="2800" dirty="0"/>
          </a:p>
          <a:p>
            <a:pPr marL="0" indent="0">
              <a:buNone/>
            </a:pPr>
            <a:r>
              <a:rPr lang="en-GB" sz="2800" b="1" dirty="0" smtClean="0"/>
              <a:t>After that……….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 smtClean="0"/>
              <a:t>Then</a:t>
            </a:r>
            <a:r>
              <a:rPr lang="en-GB" sz="2800" dirty="0" smtClean="0"/>
              <a:t> it………….. 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 smtClean="0"/>
              <a:t>After </a:t>
            </a:r>
            <a:r>
              <a:rPr lang="en-GB" sz="2800" b="1" dirty="0"/>
              <a:t>school</a:t>
            </a:r>
            <a:r>
              <a:rPr lang="en-GB" sz="2800" dirty="0"/>
              <a:t>, </a:t>
            </a:r>
            <a:r>
              <a:rPr lang="en-GB" sz="2800" dirty="0" smtClean="0"/>
              <a:t>it…..</a:t>
            </a:r>
            <a:endParaRPr lang="ru-RU" sz="2800" dirty="0"/>
          </a:p>
          <a:p>
            <a:pPr marL="0" indent="0">
              <a:buNone/>
            </a:pPr>
            <a:r>
              <a:rPr lang="en-GB" sz="2800" b="1" dirty="0" smtClean="0"/>
              <a:t>Before bed</a:t>
            </a:r>
            <a:r>
              <a:rPr lang="en-GB" sz="2800" dirty="0" smtClean="0"/>
              <a:t>…..</a:t>
            </a:r>
            <a:endParaRPr lang="ru-RU" sz="28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шаблон нЛШ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Презентация-шаблон нЛШ</Template>
  <TotalTime>77</TotalTime>
  <Words>71</Words>
  <Application>Microsoft Office PowerPoint</Application>
  <PresentationFormat>Экран (4:3)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Light</vt:lpstr>
      <vt:lpstr>Bookman Old Style</vt:lpstr>
      <vt:lpstr>Calibri</vt:lpstr>
      <vt:lpstr>Презентация-шаблон нЛШ</vt:lpstr>
      <vt:lpstr>Chores in my life:  funny or boring? grade 3 Teacher: Tatyana Vasilyeva</vt:lpstr>
      <vt:lpstr>What chores do you do?</vt:lpstr>
      <vt:lpstr>Match the words</vt:lpstr>
      <vt:lpstr>How often do you …?</vt:lpstr>
      <vt:lpstr>Ask your friends </vt:lpstr>
      <vt:lpstr>Open the brackets:</vt:lpstr>
      <vt:lpstr>Listen to the text and fill in the words</vt:lpstr>
      <vt:lpstr>Check up </vt:lpstr>
      <vt:lpstr> Group task Make up a project of your robot. Share your chores with it.  </vt:lpstr>
      <vt:lpstr>Homework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HP</cp:lastModifiedBy>
  <cp:revision>10</cp:revision>
  <dcterms:created xsi:type="dcterms:W3CDTF">2020-10-21T06:18:53Z</dcterms:created>
  <dcterms:modified xsi:type="dcterms:W3CDTF">2021-11-02T06:42:50Z</dcterms:modified>
</cp:coreProperties>
</file>