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85" r:id="rId5"/>
    <p:sldId id="290" r:id="rId6"/>
    <p:sldId id="287" r:id="rId7"/>
    <p:sldId id="288" r:id="rId8"/>
    <p:sldId id="262" r:id="rId9"/>
    <p:sldId id="286" r:id="rId10"/>
    <p:sldId id="304" r:id="rId11"/>
    <p:sldId id="303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302" r:id="rId21"/>
    <p:sldId id="272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607" tIns="48303" rIns="96607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07" tIns="48303" rIns="96607" bIns="48303" rtlCol="0"/>
          <a:lstStyle>
            <a:lvl1pPr algn="r">
              <a:defRPr sz="1300"/>
            </a:lvl1pPr>
          </a:lstStyle>
          <a:p>
            <a:fld id="{CECF4B3C-10FF-4F89-B446-9A6A1279BCB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7" tIns="48303" rIns="96607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07" tIns="48303" rIns="96607" bIns="483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07" tIns="48303" rIns="96607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07" tIns="48303" rIns="96607" bIns="48303" rtlCol="0" anchor="b"/>
          <a:lstStyle>
            <a:lvl1pPr algn="r">
              <a:defRPr sz="1300"/>
            </a:lvl1pPr>
          </a:lstStyle>
          <a:p>
            <a:fld id="{4C6EE120-4C29-4862-A8AB-4B1966EE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F428698-50A3-4191-A81D-B717D35D6D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9677D28-D9C6-4322-B87A-2519CAD1F7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9677D28-D9C6-4322-B87A-2519CAD1F7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10F4665-1DE0-42C7-989E-51DB4F09AC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301EB3A-6BCD-4DFA-B3EC-D41A4D99AF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577F936-5520-4F4F-B1E6-CEF0489BB3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76999CE-DACD-4DEC-BC3F-34F69FDBA0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8044644-27D3-45CE-8FD0-06DE08A73B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1B9F0E8-2875-436A-9CBE-485AF09D43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1F3AD16-2B57-45A7-9D07-7937496CE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82D8694-03D3-4D1B-A2FC-69855A0D60B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592F014-6A15-4BD6-AFFF-05D4681A90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F73125B-77C1-4A8D-B2FA-2B0473BB7B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3688899-D2E1-4E2C-BAC9-8DB9BFB05B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E470557-803D-414C-A9E6-3DA65A4CF1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39796DE-D0F6-4FED-8419-8EBB1DD328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090D652-A0C6-49B4-B416-0D579EB5BD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BA2E548-8643-481C-AB7B-6D3949B5F1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50A872B-2293-4BAB-A982-3316D61908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2E053BA-BFBC-46AF-88A0-4FE044677B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9677D28-D9C6-4322-B87A-2519CAD1F7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uzvrn.ru/istoria.php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ru.wikipedia.org/wiki/&#1050;&#1086;&#1090;&#1105;&#1085;&#1086;&#1082;_&#1089;_&#1091;&#1083;&#1080;&#1094;&#1099;_&#1051;&#1080;&#1079;&#1102;&#1082;&#1086;&#1074;&#1072;_(&#1087;&#1072;&#1084;&#1103;&#1090;&#1085;&#1080;&#1082;)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ppet-shut.ru" TargetMode="External"/><Relationship Id="rId5" Type="http://schemas.openxmlformats.org/officeDocument/2006/relationships/hyperlink" Target="https://www.circus-voronezh.ru" TargetMode="External"/><Relationship Id="rId4" Type="http://schemas.openxmlformats.org/officeDocument/2006/relationships/hyperlink" Target="https://zooparkvr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tr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264911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899592" y="188640"/>
            <a:ext cx="7772400" cy="360045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«СОШ № 74» г.Воронеж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Экскурсия по маршруту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«Воронеж – детям»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3455368" y="4293096"/>
            <a:ext cx="5688632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ученица 1 класса: </a:t>
            </a:r>
            <a:endParaRPr sz="2400" b="1"/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Ксения Носова</a:t>
            </a:r>
            <a:endParaRPr sz="2400" b="1"/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Руководитель:    Зотова Л.В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05367" y="369888"/>
            <a:ext cx="8229600" cy="10108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Центр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Театр Юного Зрителя был основан еще до войны, но в годы войны театр был разрушен. Новый театр был открыт в 60-е годы в здании клуба и с тех пор радует зрителей.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3" name="Picture 2" descr="C:\Users\Windows 8.1\Desktop\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7571" y="2132856"/>
            <a:ext cx="5906430" cy="4725144"/>
          </a:xfrm>
          <a:prstGeom prst="rect">
            <a:avLst/>
          </a:prstGeom>
          <a:noFill/>
        </p:spPr>
      </p:pic>
      <p:pic>
        <p:nvPicPr>
          <p:cNvPr id="1027" name="Picture 3" descr="C:\Users\Windows 8.1\Desktop\logo_sait_ma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766" y="1988840"/>
            <a:ext cx="2929065" cy="322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05367" y="0"/>
            <a:ext cx="8229600" cy="1380778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6" name="Picture 2" descr="C:\Users\Windows 8.1\Desktop\slid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Театр носит имя народного артиста и  бывшего художественного руководителя театра – Валерия  </a:t>
            </a:r>
            <a:r>
              <a:rPr lang="ru-RU" sz="2800" b="1" dirty="0" err="1" smtClean="0"/>
              <a:t>Вольховского</a:t>
            </a:r>
            <a:r>
              <a:rPr lang="ru-RU" sz="2800" b="1" dirty="0" smtClean="0"/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8194" name="Picture 2" descr="C:\Users\Windows 8.1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4464397" cy="5517232"/>
          </a:xfrm>
          <a:prstGeom prst="rect">
            <a:avLst/>
          </a:prstGeom>
          <a:noFill/>
        </p:spPr>
      </p:pic>
      <p:pic>
        <p:nvPicPr>
          <p:cNvPr id="8196" name="Picture 4" descr="C:\Users\Windows 8.1\Desktop\a8c61141e2e932a935585ee59dc472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3986213" cy="2869505"/>
          </a:xfrm>
          <a:prstGeom prst="rect">
            <a:avLst/>
          </a:prstGeom>
          <a:noFill/>
        </p:spPr>
      </p:pic>
      <p:pic>
        <p:nvPicPr>
          <p:cNvPr id="8197" name="Picture 5" descr="C:\Users\Windows 8.1\Desktop\3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21088"/>
            <a:ext cx="4212468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10244" name="Picture 4" descr="C:\Users\Windows 8.1\Desktop\800px-Воронежский_театр_кукол_«Шут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3000" b="1" dirty="0" smtClean="0"/>
          </a:p>
          <a:p>
            <a:endParaRPr dirty="0"/>
          </a:p>
          <a:p>
            <a:endParaRPr dirty="0"/>
          </a:p>
          <a:p>
            <a:r>
              <a:rPr lang="ru-RU" sz="3000" b="1" dirty="0" smtClean="0"/>
              <a:t>Здание театра было построено в 80-е годы.</a:t>
            </a:r>
          </a:p>
          <a:p>
            <a:r>
              <a:rPr lang="ru-RU" sz="3000" b="1" dirty="0" smtClean="0"/>
              <a:t>Это здание – одно из самых красивых и интересных в городе: </a:t>
            </a:r>
          </a:p>
          <a:p>
            <a:r>
              <a:rPr lang="ru-RU" sz="3000" b="1" dirty="0" smtClean="0"/>
              <a:t>﻿фасад в форме замка, на крыше над входом стоят куклы-фонарики.</a:t>
            </a:r>
            <a:endParaRPr lang="ru-RU" sz="3200" b="1" dirty="0" smtClean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2800" b="1" dirty="0" smtClean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ru-RU" sz="2800" b="1" dirty="0" smtClean="0"/>
              <a:t>Здание окружено фигурами различных сказочных персонажей из бронзы.</a:t>
            </a:r>
          </a:p>
          <a:p>
            <a:r>
              <a:rPr lang="ru-RU" sz="2800" b="1" dirty="0" smtClean="0"/>
              <a:t>﻿Скульптуры находятся на колоннах высотой 3 метра.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11266" name="Picture 2" descr="C:\Users\Windows 8.1\Desktop\teatr-kukol-shut-voronezh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44018"/>
            <a:ext cx="8712968" cy="497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endParaRPr dirty="0"/>
          </a:p>
          <a:p>
            <a:pPr algn="r"/>
            <a:r>
              <a:rPr lang="ru-RU" sz="2800" b="1" dirty="0" smtClean="0"/>
              <a:t>Внутри театра также все сказочно…В холле стоит огромная клетка высотой с 3-х этажный дом, в которой живут попугайчики и другие мелкие птицы. В театре расположен прекрасный музей              кукол.</a:t>
            </a:r>
            <a:endParaRPr lang="ru-RU" sz="2800" dirty="0" smtClean="0"/>
          </a:p>
          <a:p>
            <a:endParaRPr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Windows 8.1\Desktop\28632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9"/>
            <a:ext cx="4156727" cy="5157192"/>
          </a:xfrm>
          <a:prstGeom prst="rect">
            <a:avLst/>
          </a:prstGeom>
          <a:noFill/>
        </p:spPr>
      </p:pic>
      <p:pic>
        <p:nvPicPr>
          <p:cNvPr id="12291" name="Picture 3" descr="C:\Users\Windows 8.1\Desktop\img_0128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2585" y="2564904"/>
            <a:ext cx="4932040" cy="3340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﻿</a:t>
            </a:r>
            <a:r>
              <a:rPr lang="ru-RU" sz="2800" b="1" dirty="0" smtClean="0"/>
              <a:t>Справа от входа в театр находится небольшой сказочный фонтан, с изображением рыбьих голов и раковин из бронзы, из которых льется вода. В центе фонтана стоит Дюймовочка.</a:t>
            </a:r>
          </a:p>
          <a:p>
            <a:endParaRPr lang="ru-RU" sz="2800" dirty="0" smtClean="0"/>
          </a:p>
          <a:p>
            <a:endParaRPr dirty="0"/>
          </a:p>
          <a:p>
            <a:endParaRPr dirty="0"/>
          </a:p>
          <a:p>
            <a:pPr algn="ctr"/>
            <a:endParaRPr dirty="0"/>
          </a:p>
          <a:p>
            <a:endParaRPr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Рисунок 1229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27125" y="2016665"/>
            <a:ext cx="7080250" cy="479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ru-RU" sz="2800" b="1" dirty="0" smtClean="0"/>
              <a:t>Слева от театра, на торце здания находятся невероятно огромные часы из металла со сказочными персонажами.</a:t>
            </a:r>
          </a:p>
          <a:p>
            <a:endParaRPr lang="ru-RU" sz="2800" dirty="0" smtClean="0"/>
          </a:p>
          <a:p>
            <a:endParaRPr lang="ru-RU" sz="2800" b="1" dirty="0" smtClean="0"/>
          </a:p>
          <a:p>
            <a:endParaRPr lang="ru-RU" sz="2800" dirty="0" smtClean="0"/>
          </a:p>
          <a:p>
            <a:endParaRPr dirty="0"/>
          </a:p>
          <a:p>
            <a:endParaRPr dirty="0"/>
          </a:p>
          <a:p>
            <a:pPr algn="ctr"/>
            <a:endParaRPr dirty="0"/>
          </a:p>
          <a:p>
            <a:endParaRPr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Рисунок 1229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" y="1498600"/>
            <a:ext cx="8064500" cy="537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А прямо перед театром, на тротуаре сидит Бим, герой повести «Белый Бим черное ухо»-верный и добрый друг. Оказывается, повесть написал Воронежский писатель Гавриил Троепольский.</a:t>
            </a:r>
          </a:p>
          <a:p>
            <a:endParaRPr dirty="0"/>
          </a:p>
          <a:p>
            <a:endParaRPr lang="ru-RU" sz="2800" dirty="0" smtClean="0"/>
          </a:p>
          <a:p>
            <a:endParaRPr lang="ru-RU" sz="2800" b="1" dirty="0" smtClean="0"/>
          </a:p>
          <a:p>
            <a:endParaRPr lang="ru-RU" sz="2800" dirty="0" smtClean="0"/>
          </a:p>
          <a:p>
            <a:endParaRPr dirty="0"/>
          </a:p>
          <a:p>
            <a:endParaRPr dirty="0"/>
          </a:p>
          <a:p>
            <a:pPr algn="ctr"/>
            <a:endParaRPr dirty="0"/>
          </a:p>
          <a:p>
            <a:endParaRPr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Рисунок 12293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204864"/>
            <a:ext cx="5796136" cy="4653136"/>
          </a:xfrm>
          <a:prstGeom prst="rect">
            <a:avLst/>
          </a:prstGeom>
        </p:spPr>
      </p:pic>
      <p:pic>
        <p:nvPicPr>
          <p:cNvPr id="3" name="Picture 2" descr="C:\Users\Windows 8.1\Desktop\DuxgCciW4AARAW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9925" y="2204864"/>
            <a:ext cx="5244075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﻿﻿</a:t>
            </a:r>
          </a:p>
          <a:p>
            <a:endParaRPr dirty="0"/>
          </a:p>
          <a:p>
            <a:r>
              <a:rPr lang="ru-RU" sz="2800" b="1" dirty="0" smtClean="0"/>
              <a:t>Северный район.</a:t>
            </a:r>
          </a:p>
          <a:p>
            <a:r>
              <a:rPr lang="ru-RU" sz="2800" b="1" dirty="0" smtClean="0"/>
              <a:t>На улице Лизюкова стоит памятник персонажу мультфильма «Котенок с улицы Лизюкова»- коту Василию и Вороне-колдунье. </a:t>
            </a:r>
            <a:r>
              <a:rPr lang="ru-RU" sz="2400" b="1" dirty="0" smtClean="0"/>
              <a:t>Памятник был поставлен 2003 году. Памятник уникальный – он первый в </a:t>
            </a:r>
            <a:r>
              <a:rPr lang="ru-RU" sz="2400" b="1" dirty="0" smtClean="0"/>
              <a:t>России </a:t>
            </a:r>
            <a:r>
              <a:rPr lang="ru-RU" sz="2400" b="1" dirty="0" smtClean="0"/>
              <a:t>памятник герою мультфильма. Рисунок памятника принадлежит ученице 11 класса Ирине Пивоваровой .</a:t>
            </a:r>
            <a:endParaRPr lang="ru-RU" sz="2800" b="1" dirty="0" smtClean="0"/>
          </a:p>
          <a:p>
            <a:endParaRPr dirty="0"/>
          </a:p>
          <a:p>
            <a:endParaRPr dirty="0"/>
          </a:p>
          <a:p>
            <a:endParaRPr lang="ru-RU" sz="2800" dirty="0" smtClean="0"/>
          </a:p>
          <a:p>
            <a:endParaRPr lang="ru-RU" sz="2800" b="1" dirty="0" smtClean="0"/>
          </a:p>
          <a:p>
            <a:endParaRPr lang="ru-RU" sz="2800" dirty="0" smtClean="0"/>
          </a:p>
          <a:p>
            <a:endParaRPr dirty="0"/>
          </a:p>
          <a:p>
            <a:endParaRPr dirty="0"/>
          </a:p>
          <a:p>
            <a:pPr algn="ctr"/>
            <a:endParaRPr dirty="0"/>
          </a:p>
          <a:p>
            <a:endParaRPr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Рисунок 12294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48260" y="2653614"/>
            <a:ext cx="3398520" cy="4191686"/>
          </a:xfrm>
          <a:prstGeom prst="rect">
            <a:avLst/>
          </a:prstGeom>
        </p:spPr>
      </p:pic>
      <p:pic>
        <p:nvPicPr>
          <p:cNvPr id="12296" name="Рисунок 1229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73167" y="2718949"/>
            <a:ext cx="3626966" cy="411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изучение достопримечательностей города , созданных для детей.</a:t>
            </a:r>
            <a:endParaRPr b="1"/>
          </a:p>
          <a:p>
            <a:pPr algn="ctr">
              <a:buNone/>
            </a:pPr>
            <a:r>
              <a:rPr lang="ru-RU" sz="4800" b="1" dirty="0" smtClean="0"/>
              <a:t>ЗАДАЧИ:</a:t>
            </a:r>
            <a:endParaRPr b="1"/>
          </a:p>
          <a:p>
            <a:r>
              <a:rPr lang="ru-RU" b="1" dirty="0" smtClean="0"/>
              <a:t>-  расширять и уточнять знания об истории нашего города, о его  достопримечательностях, </a:t>
            </a:r>
            <a:endParaRPr b="1"/>
          </a:p>
          <a:p>
            <a:r>
              <a:rPr lang="ru-RU" b="1" dirty="0" smtClean="0"/>
              <a:t>  - воспитывать чувства гордости за свой город, прививать любовь к родным местам,</a:t>
            </a:r>
            <a:endParaRPr b="1"/>
          </a:p>
          <a:p>
            <a:r>
              <a:rPr lang="ru-RU" b="1" dirty="0" smtClean="0"/>
              <a:t>   - развивать познавательные способности.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ru-RU" sz="2800" dirty="0" smtClean="0"/>
              <a:t>﻿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﻿﻿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Выводы:</a:t>
            </a:r>
          </a:p>
          <a:p>
            <a:pPr algn="l"/>
            <a:r>
              <a:rPr lang="ru-RU" sz="2800" b="1" dirty="0" smtClean="0">
                <a:latin typeface="Times New Roman" pitchFamily="18" charset="0"/>
              </a:rPr>
              <a:t>Наш город Воронеж очень красивый и очень приветливый. В нем очень много мест и достопримечательностей,созданных для детей.</a:t>
            </a:r>
          </a:p>
          <a:p>
            <a:pPr algn="l"/>
            <a:r>
              <a:rPr lang="ru-RU" sz="2800" b="1" dirty="0" smtClean="0">
                <a:latin typeface="Times New Roman" pitchFamily="18" charset="0"/>
              </a:rPr>
              <a:t>Изучая маршрут "Воронеж - детям", я узнала  много инстересных исторических фактов и легенд нашего города.</a:t>
            </a:r>
          </a:p>
          <a:p>
            <a:r>
              <a:rPr lang="ru-RU" sz="2800" b="1" dirty="0" smtClean="0">
                <a:latin typeface="Times New Roman" pitchFamily="18" charset="0"/>
              </a:rPr>
              <a:t>И я поняла....</a:t>
            </a:r>
          </a:p>
          <a:p>
            <a:r>
              <a:rPr lang="ru-RU" sz="2800" b="1" dirty="0" smtClean="0">
                <a:latin typeface="Times New Roman" pitchFamily="18" charset="0"/>
              </a:rPr>
              <a:t>«Прекраснее Воронежа </a:t>
            </a:r>
          </a:p>
          <a:p>
            <a:r>
              <a:rPr lang="ru-RU" sz="2800" b="1" dirty="0" smtClean="0">
                <a:latin typeface="Times New Roman" pitchFamily="18" charset="0"/>
              </a:rPr>
              <a:t>Нет города нигде»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5400" b="1" dirty="0" smtClean="0"/>
              <a:t>СПАСИБО ЗА ВНИМАНИЕ!</a:t>
            </a:r>
            <a:endParaRPr lang="ru-RU" sz="5400" b="0" dirty="0" smtClean="0">
              <a:latin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</a:endParaRPr>
          </a:p>
          <a:p>
            <a:endParaRPr dirty="0"/>
          </a:p>
          <a:p>
            <a:endParaRPr lang="ru-RU" sz="2800" b="1" dirty="0" smtClean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lang="ru-RU" sz="2800" dirty="0" smtClean="0"/>
          </a:p>
          <a:p>
            <a:endParaRPr dirty="0"/>
          </a:p>
          <a:p>
            <a:endParaRPr lang="ru-RU" sz="2800" b="1" dirty="0" smtClean="0"/>
          </a:p>
          <a:p>
            <a:endParaRPr lang="ru-RU" sz="2800" dirty="0" smtClean="0"/>
          </a:p>
          <a:p>
            <a:endParaRPr dirty="0"/>
          </a:p>
          <a:p>
            <a:endParaRPr dirty="0"/>
          </a:p>
          <a:p>
            <a:pPr algn="ctr"/>
            <a:endParaRPr dirty="0"/>
          </a:p>
          <a:p>
            <a:endParaRPr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1916832"/>
            <a:ext cx="822960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</a:t>
            </a:r>
            <a:r>
              <a:rPr lang="ru-RU" sz="2700" b="1" dirty="0" smtClean="0">
                <a:latin typeface="Times New Roman" pitchFamily="18" charset="0"/>
              </a:rPr>
              <a:t>Список использованных источников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1. Кононов В.И. Воронеж: путеводитель по городу / В.И.Кононов. - Воронеж: Творческая группа "Альбом", 2003. - 64 с.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2. О Воронеже и воронежцах с любовью / Составитель Ю.Л.Полевой  - Воронеж: Издательство "Кварта", 2015. - 152 с.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3. Родной Воронеж / Составители О.В. </a:t>
            </a:r>
            <a:r>
              <a:rPr lang="ru-RU" sz="2000" dirty="0" err="1" smtClean="0">
                <a:latin typeface="Times New Roman" pitchFamily="18" charset="0"/>
              </a:rPr>
              <a:t>Королькова</a:t>
            </a:r>
            <a:r>
              <a:rPr lang="ru-RU" sz="2000" dirty="0" smtClean="0">
                <a:latin typeface="Times New Roman" pitchFamily="18" charset="0"/>
              </a:rPr>
              <a:t>, Ю.Л.Полевой, Т.С.Ненашева - Воронеж: Издательство "Кварта", 2007. - 32 с.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Сайт Воронежского зоопарка  </a:t>
            </a:r>
            <a:r>
              <a:rPr lang="ru-RU" sz="2000" dirty="0" smtClean="0">
                <a:latin typeface="Times New Roman" pitchFamily="18" charset="0"/>
                <a:hlinkClick r:id="rId4"/>
              </a:rPr>
              <a:t>https://zooparkvrn.ru</a:t>
            </a:r>
            <a:r>
              <a:rPr lang="ru-RU" sz="2000" dirty="0" smtClean="0">
                <a:latin typeface="Times New Roman" pitchFamily="18" charset="0"/>
              </a:rPr>
              <a:t>    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Сайт Воронежского цирка  </a:t>
            </a:r>
            <a:r>
              <a:rPr lang="ru-RU" sz="2000" dirty="0" smtClean="0">
                <a:latin typeface="Times New Roman" pitchFamily="18" charset="0"/>
                <a:hlinkClick r:id="rId5"/>
              </a:rPr>
              <a:t>https://www.circus-voronezh.ru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Сайт Театра кукол «Шут»  </a:t>
            </a:r>
            <a:r>
              <a:rPr lang="ru-RU" sz="2000" dirty="0" smtClean="0">
                <a:latin typeface="Times New Roman" pitchFamily="18" charset="0"/>
                <a:hlinkClick r:id="rId6"/>
              </a:rPr>
              <a:t>https://www.puppet-shut.ru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Памятник Котенок с улицы </a:t>
            </a:r>
            <a:r>
              <a:rPr lang="ru-RU" sz="2000" dirty="0" err="1" smtClean="0">
                <a:latin typeface="Times New Roman" pitchFamily="18" charset="0"/>
              </a:rPr>
              <a:t>Лизюкова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hlinkClick r:id="rId7"/>
              </a:rPr>
              <a:t>https://ru.wikipedia.org/wiki/Котёнок_с_улицы_Лизюкова_(памятник</a:t>
            </a:r>
            <a:r>
              <a:rPr lang="ru-RU" sz="2000" dirty="0" smtClean="0">
                <a:latin typeface="Times New Roman" pitchFamily="18" charset="0"/>
                <a:hlinkClick r:id="rId7"/>
              </a:rPr>
              <a:t>)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Сайт Воронежского </a:t>
            </a:r>
            <a:r>
              <a:rPr lang="ru-RU" sz="2000" dirty="0" err="1" smtClean="0">
                <a:latin typeface="Times New Roman" pitchFamily="18" charset="0"/>
              </a:rPr>
              <a:t>ТЮЗа</a:t>
            </a:r>
            <a:r>
              <a:rPr lang="ru-RU" sz="2000" dirty="0" smtClean="0">
                <a:latin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hlinkClick r:id="rId8"/>
              </a:rPr>
              <a:t>https://</a:t>
            </a:r>
            <a:r>
              <a:rPr lang="en-US" sz="2000" dirty="0" smtClean="0">
                <a:latin typeface="Times New Roman" pitchFamily="18" charset="0"/>
                <a:hlinkClick r:id="rId8"/>
              </a:rPr>
              <a:t>tuzvrn.ru/istoria.php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6600" dirty="0" smtClean="0"/>
              <a:t>Воронеж.</a:t>
            </a:r>
          </a:p>
          <a:p>
            <a:r>
              <a:rPr lang="ru-RU" sz="3600" b="1" dirty="0" smtClean="0"/>
              <a:t>Наш город большой и очень красивый.</a:t>
            </a:r>
            <a:endParaRPr lang="ru-RU" sz="6600" dirty="0" smtClean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E:\762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2401"/>
            <a:ext cx="9144000" cy="543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Левый берег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E: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0"/>
            <a:ext cx="9144000" cy="615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Появился зоопарк в Воронеже в  90-е годы.</a:t>
            </a:r>
            <a:br>
              <a:rPr lang="ru-RU" sz="2800" b="1" dirty="0" smtClean="0"/>
            </a:br>
            <a:r>
              <a:rPr lang="ru-RU" sz="2800" b="1" dirty="0" smtClean="0"/>
              <a:t>Зоопарк носит имя основателя    - Александра  Попова.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E:\regnum_picture_14971645752116239_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165100"/>
            <a:ext cx="8229600" cy="74362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Сейчас в Зоопарке насчитывается более 170 видов зверей,</a:t>
            </a:r>
          </a:p>
          <a:p>
            <a:r>
              <a:rPr lang="ru-RU" sz="2800" b="1" dirty="0" smtClean="0"/>
              <a:t>некоторые из них занесены в Красную книгу.</a:t>
            </a:r>
            <a:endParaRPr lang="ru-RU" sz="2800" dirty="0" smtClean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099" name="Picture 3" descr="E:\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41554"/>
            <a:ext cx="4067944" cy="2881625"/>
          </a:xfrm>
          <a:prstGeom prst="rect">
            <a:avLst/>
          </a:prstGeom>
          <a:noFill/>
        </p:spPr>
      </p:pic>
      <p:pic>
        <p:nvPicPr>
          <p:cNvPr id="4100" name="Picture 4" descr="E:\DSC_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22523"/>
            <a:ext cx="3995936" cy="2935477"/>
          </a:xfrm>
          <a:prstGeom prst="rect">
            <a:avLst/>
          </a:prstGeom>
          <a:noFill/>
        </p:spPr>
      </p:pic>
      <p:pic>
        <p:nvPicPr>
          <p:cNvPr id="4101" name="Picture 5" descr="E:\content_______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83887"/>
            <a:ext cx="4700191" cy="2999523"/>
          </a:xfrm>
          <a:prstGeom prst="rect">
            <a:avLst/>
          </a:prstGeom>
          <a:noFill/>
        </p:spPr>
      </p:pic>
      <p:pic>
        <p:nvPicPr>
          <p:cNvPr id="4102" name="Picture 6" descr="E:\46884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108657"/>
            <a:ext cx="4752528" cy="274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790700"/>
          </a:xfrm>
        </p:spPr>
        <p:txBody>
          <a:bodyPr>
            <a:normAutofit fontScale="90000"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Правый берег.</a:t>
            </a:r>
            <a:endParaRPr lang="ru-RU" b="1" dirty="0" smtClean="0"/>
          </a:p>
          <a:p>
            <a:r>
              <a:rPr lang="ru-RU" b="1" dirty="0" smtClean="0"/>
              <a:t>Воронежский ЦИРК.</a:t>
            </a:r>
          </a:p>
          <a:p>
            <a:r>
              <a:rPr lang="ru-RU" sz="2800" b="1" dirty="0" smtClean="0"/>
              <a:t>﻿Здание цирка было построено в 70-е годы.</a:t>
            </a:r>
            <a:endParaRPr lang="ru-RU" b="1" dirty="0" smtClean="0"/>
          </a:p>
          <a:p>
            <a:endParaRPr dirty="0"/>
          </a:p>
          <a:p>
            <a:endParaRPr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Windows 8.1\Desktop\c8be5c5aabdebdc17506a3d7536a83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61213"/>
            <a:ext cx="8025493" cy="5168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Воронежский цирк носит имя известного русского циркового артиста и дрессировщика Анатолия  Дурова.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Аа</a:t>
            </a:r>
            <a:r>
              <a:rPr lang="ru-RU" dirty="0" smtClean="0"/>
              <a:t>                                   </a:t>
            </a:r>
            <a:endParaRPr lang="ru-RU" dirty="0"/>
          </a:p>
        </p:txBody>
      </p:sp>
      <p:pic>
        <p:nvPicPr>
          <p:cNvPr id="2050" name="Picture 2" descr="C:\Users\Windows 8.1\Desktop\Ду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4355976" cy="5589240"/>
          </a:xfrm>
          <a:prstGeom prst="rect">
            <a:avLst/>
          </a:prstGeom>
          <a:noFill/>
        </p:spPr>
      </p:pic>
      <p:pic>
        <p:nvPicPr>
          <p:cNvPr id="2052" name="Picture 4" descr="E:\post-32730-129801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143" y="1268760"/>
            <a:ext cx="4183857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8.1\Desktop\РМО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05367" y="369888"/>
            <a:ext cx="8229600" cy="101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нашем городе, где он жил, его именем названа улица и расположен дом-музей.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6146" name="Picture 2" descr="E:\Durov_800_Dom-muzey-A.L.-Durova-v-Voronez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02508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201</Words>
  <Application>Microsoft Office PowerPoint</Application>
  <PresentationFormat>Экран (4:3)</PresentationFormat>
  <Paragraphs>200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образовательное учреждение   «СОШ № 74» г.Воронеж      Экскурсия по маршруту  «Воронеж – детям»</vt:lpstr>
      <vt:lpstr>ЦЕЛЬ:</vt:lpstr>
      <vt:lpstr>Воронеж. Наш город большой и очень красивый.</vt:lpstr>
      <vt:lpstr>Левый берег</vt:lpstr>
      <vt:lpstr>Появился зоопарк в Воронеже в  90-е годы. Зоопарк носит имя основателя    - Александра  Попова.</vt:lpstr>
      <vt:lpstr>Сейчас в Зоопарке насчитывается более 170 видов зверей, некоторые из них занесены в Красную книгу.</vt:lpstr>
      <vt:lpstr> Правый берег. Воронежский ЦИРК. ﻿Здание цирка было построено в 70-е годы.  </vt:lpstr>
      <vt:lpstr>Воронежский цирк носит имя известного русского циркового артиста и дрессировщика Анатолия  Дурова.</vt:lpstr>
      <vt:lpstr>﻿В нашем городе, где он жил, его именем названа улица и расположен дом-музей. </vt:lpstr>
      <vt:lpstr>  Центр Театр Юного Зрителя был основан еще до войны, но в годы войны театр был разрушен. Новый театр был открыт в 60-е годы в здании клуба и с тех пор радует зрителей. </vt:lpstr>
      <vt:lpstr>Слайд 11</vt:lpstr>
      <vt:lpstr>Театр носит имя народного артиста и  бывшего художественного руководителя театра – Валерия  Вольховского.</vt:lpstr>
      <vt:lpstr>   Здание театра было построено в 80-е годы. Это здание – одно из самых красивых и интересных в городе:  ﻿фасад в форме замка, на крыше над входом стоят куклы-фонарики. </vt:lpstr>
      <vt:lpstr>    Здание окружено фигурами различных сказочных персонажей из бронзы. ﻿Скульптуры находятся на колоннах высотой 3 метра.   </vt:lpstr>
      <vt:lpstr>  ﻿  Внутри театра также все сказочно…В холле стоит огромная клетка высотой с 3-х этажный дом, в которой живут попугайчики и другие мелкие птицы. В театре расположен прекрасный музей              кукол.   </vt:lpstr>
      <vt:lpstr>  ﻿      ﻿Справа от входа в театр находится небольшой сказочный фонтан, с изображением рыбьих голов и раковин из бронзы, из которых льется вода. В центе фонтана стоит Дюймовочка.       </vt:lpstr>
      <vt:lpstr>  ﻿      Слева от театра, на торце здания находятся невероятно огромные часы из металла со сказочными персонажами.         </vt:lpstr>
      <vt:lpstr>  ﻿       ﻿  А прямо перед театром, на тротуаре сидит Бим, герой повести «Белый Бим черное ухо»-верный и добрый друг. Оказывается, повесть написал Воронежский писатель Гавриил Троепольский.          </vt:lpstr>
      <vt:lpstr>  ﻿       ﻿   ﻿﻿  Северный район. На улице Лизюкова стоит памятник персонажу мультфильма «Котенок с улицы Лизюкова»- коту Василию и Вороне-колдунье. Памятник был поставлен 2003 году. Памятник уникальный – он первый в России памятник герою мультфильма. Рисунок памятника принадлежит ученице 11 класса Ирине Пивоваровой .           </vt:lpstr>
      <vt:lpstr>  ﻿       ﻿   ﻿﻿              Выводы: Наш город Воронеж очень красивый и очень приветливый. В нем очень много мест и достопримечательностей,созданных для детей. Изучая маршрут "Воронеж - детям", я узнала  много инстересных исторических фактов и легенд нашего города. И я поняла.... «Прекраснее Воронежа  Нет города нигде»   СПАСИБО ЗА ВНИМАНИЕ!                 </vt:lpstr>
      <vt:lpstr>               Список использованных источников  1. Кононов В.И. Воронеж: путеводитель по городу / В.И.Кононов. - Воронеж: Творческая группа "Альбом", 2003. - 64 с.  2. О Воронеже и воронежцах с любовью / Составитель Ю.Л.Полевой  - Воронеж: Издательство "Кварта", 2015. - 152 с.  3. Родной Воронеж / Составители О.В. Королькова, Ю.Л.Полевой, Т.С.Ненашева - Воронеж: Издательство "Кварта", 2007. - 32 с. Сайт Воронежского зоопарка  https://zooparkvrn.ru      Сайт Воронежского цирка  https://www.circus-voronezh.ru Сайт Театра кукол «Шут»  https://www.puppet-shut.ru Памятник Котенок с улицы Лизюкова https://ru.wikipedia.org/wiki/Котёнок_с_улицы_Лизюкова_(памятник)  Сайт Воронежского ТЮЗа  https://tuzvrn.ru/istoria.php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Microsoft Office</cp:lastModifiedBy>
  <cp:revision>161</cp:revision>
  <dcterms:created xsi:type="dcterms:W3CDTF">2020-11-16T09:19:32Z</dcterms:created>
  <dcterms:modified xsi:type="dcterms:W3CDTF">2021-02-05T06:51:48Z</dcterms:modified>
</cp:coreProperties>
</file>