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8" r:id="rId2"/>
    <p:sldId id="262" r:id="rId3"/>
    <p:sldId id="283" r:id="rId4"/>
    <p:sldId id="263" r:id="rId5"/>
    <p:sldId id="259" r:id="rId6"/>
    <p:sldId id="260" r:id="rId7"/>
    <p:sldId id="269" r:id="rId8"/>
    <p:sldId id="271" r:id="rId9"/>
    <p:sldId id="270" r:id="rId10"/>
    <p:sldId id="272" r:id="rId11"/>
    <p:sldId id="278" r:id="rId12"/>
    <p:sldId id="264" r:id="rId13"/>
    <p:sldId id="266" r:id="rId14"/>
    <p:sldId id="279" r:id="rId15"/>
    <p:sldId id="273" r:id="rId16"/>
    <p:sldId id="267" r:id="rId17"/>
    <p:sldId id="281" r:id="rId18"/>
    <p:sldId id="276" r:id="rId19"/>
    <p:sldId id="268" r:id="rId20"/>
    <p:sldId id="284" r:id="rId21"/>
    <p:sldId id="274" r:id="rId22"/>
    <p:sldId id="277" r:id="rId23"/>
    <p:sldId id="275" r:id="rId24"/>
    <p:sldId id="28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82808" autoAdjust="0"/>
  </p:normalViewPr>
  <p:slideViewPr>
    <p:cSldViewPr snapToGrid="0">
      <p:cViewPr varScale="1">
        <p:scale>
          <a:sx n="89" d="100"/>
          <a:sy n="89" d="100"/>
        </p:scale>
        <p:origin x="1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9C877-6EAC-412D-8448-7A2D605EFA03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E8BF5-18A6-4C78-ACDE-FDA30BB9AF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775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Давайте напишем название конкурса и номинацию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E8BF5-18A6-4C78-ACDE-FDA30BB9AF4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143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 хватает перехода: вы правильно отгадали, это ежик, давайте его сделаем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BF5-18A6-4C78-ACDE-FDA30BB9AF4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494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Слова «идеально» вызывает сомнение, тем более применительно к детям с ОВЗ. Я бы его убрала, или заменила на «хорошенько», «тщательно», «до мягкости». Если в других пунктах: «вытяните», «прикрепите», то лучше будет «Разомните»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BF5-18A6-4C78-ACDE-FDA30BB9AF4D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896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ТО что красным – лучше убрать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E8BF5-18A6-4C78-ACDE-FDA30BB9AF4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910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Зачем знак вопроса?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BF5-18A6-4C78-ACDE-FDA30BB9AF4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57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4E8BF5-18A6-4C78-ACDE-FDA30BB9AF4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447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Может здесь имеет смысл вставить физкультминутку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BF5-18A6-4C78-ACDE-FDA30BB9AF4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489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Рекомендую все видеофрагменты мультфильма растянуть на весь слайд и настроить анимацию, чтобы они включались автоматически, так подучиться эффект более полного погружения. Но это на </a:t>
            </a:r>
            <a:r>
              <a:rPr lang="ru-RU"/>
              <a:t>ваше усмотрение.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4E8BF5-18A6-4C78-ACDE-FDA30BB9AF4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427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6D85-25BE-4D11-8879-16910E5C5562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9E17-05A3-4084-B223-773093DC0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11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6D85-25BE-4D11-8879-16910E5C5562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9E17-05A3-4084-B223-773093DC0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74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6D85-25BE-4D11-8879-16910E5C5562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9E17-05A3-4084-B223-773093DC0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33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6D85-25BE-4D11-8879-16910E5C5562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9E17-05A3-4084-B223-773093DC0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05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6D85-25BE-4D11-8879-16910E5C5562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9E17-05A3-4084-B223-773093DC0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7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6D85-25BE-4D11-8879-16910E5C5562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9E17-05A3-4084-B223-773093DC0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18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6D85-25BE-4D11-8879-16910E5C5562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9E17-05A3-4084-B223-773093DC0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58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6D85-25BE-4D11-8879-16910E5C5562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9E17-05A3-4084-B223-773093DC0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404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6D85-25BE-4D11-8879-16910E5C5562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9E17-05A3-4084-B223-773093DC0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38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6D85-25BE-4D11-8879-16910E5C5562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9E17-05A3-4084-B223-773093DC0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96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6D85-25BE-4D11-8879-16910E5C5562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A9E17-05A3-4084-B223-773093DC0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96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6D85-25BE-4D11-8879-16910E5C5562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A9E17-05A3-4084-B223-773093DC0C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03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28.png"/><Relationship Id="rId18" Type="http://schemas.microsoft.com/office/2007/relationships/hdphoto" Target="../media/hdphoto25.wdp"/><Relationship Id="rId26" Type="http://schemas.openxmlformats.org/officeDocument/2006/relationships/image" Target="../media/image36.png"/><Relationship Id="rId3" Type="http://schemas.openxmlformats.org/officeDocument/2006/relationships/image" Target="../media/image23.png"/><Relationship Id="rId21" Type="http://schemas.openxmlformats.org/officeDocument/2006/relationships/image" Target="../media/image33.png"/><Relationship Id="rId7" Type="http://schemas.openxmlformats.org/officeDocument/2006/relationships/image" Target="../media/image25.png"/><Relationship Id="rId12" Type="http://schemas.microsoft.com/office/2007/relationships/hdphoto" Target="../media/hdphoto23.wdp"/><Relationship Id="rId17" Type="http://schemas.openxmlformats.org/officeDocument/2006/relationships/image" Target="../media/image31.png"/><Relationship Id="rId25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6" Type="http://schemas.microsoft.com/office/2007/relationships/hdphoto" Target="../media/hdphoto24.wdp"/><Relationship Id="rId20" Type="http://schemas.microsoft.com/office/2007/relationships/hdphoto" Target="../media/hdphoto26.wdp"/><Relationship Id="rId29" Type="http://schemas.microsoft.com/office/2007/relationships/hdphoto" Target="../media/hdphoto30.wdp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openxmlformats.org/officeDocument/2006/relationships/image" Target="../media/image27.png"/><Relationship Id="rId24" Type="http://schemas.microsoft.com/office/2007/relationships/hdphoto" Target="../media/hdphoto28.wdp"/><Relationship Id="rId5" Type="http://schemas.openxmlformats.org/officeDocument/2006/relationships/image" Target="../media/image24.png"/><Relationship Id="rId15" Type="http://schemas.openxmlformats.org/officeDocument/2006/relationships/image" Target="../media/image30.png"/><Relationship Id="rId23" Type="http://schemas.openxmlformats.org/officeDocument/2006/relationships/image" Target="../media/image34.png"/><Relationship Id="rId28" Type="http://schemas.openxmlformats.org/officeDocument/2006/relationships/image" Target="../media/image37.png"/><Relationship Id="rId10" Type="http://schemas.microsoft.com/office/2007/relationships/hdphoto" Target="../media/hdphoto22.wdp"/><Relationship Id="rId19" Type="http://schemas.openxmlformats.org/officeDocument/2006/relationships/image" Target="../media/image32.png"/><Relationship Id="rId31" Type="http://schemas.microsoft.com/office/2007/relationships/hdphoto" Target="../media/hdphoto31.wdp"/><Relationship Id="rId4" Type="http://schemas.microsoft.com/office/2007/relationships/hdphoto" Target="../media/hdphoto19.wdp"/><Relationship Id="rId9" Type="http://schemas.openxmlformats.org/officeDocument/2006/relationships/image" Target="../media/image26.png"/><Relationship Id="rId14" Type="http://schemas.openxmlformats.org/officeDocument/2006/relationships/image" Target="../media/image29.png"/><Relationship Id="rId22" Type="http://schemas.microsoft.com/office/2007/relationships/hdphoto" Target="../media/hdphoto27.wdp"/><Relationship Id="rId27" Type="http://schemas.microsoft.com/office/2007/relationships/hdphoto" Target="../media/hdphoto29.wdp"/><Relationship Id="rId30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3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gif"/><Relationship Id="rId4" Type="http://schemas.microsoft.com/office/2007/relationships/hdphoto" Target="../media/hdphoto3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7" Type="http://schemas.microsoft.com/office/2007/relationships/hdphoto" Target="../media/hdphoto3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35.wdp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6.wdp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avi"/><Relationship Id="rId1" Type="http://schemas.microsoft.com/office/2007/relationships/media" Target="../media/media8.avi"/><Relationship Id="rId5" Type="http://schemas.openxmlformats.org/officeDocument/2006/relationships/slide" Target="slide4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18" Type="http://schemas.openxmlformats.org/officeDocument/2006/relationships/image" Target="../media/image60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4.png"/><Relationship Id="rId17" Type="http://schemas.openxmlformats.org/officeDocument/2006/relationships/image" Target="../media/image59.gif"/><Relationship Id="rId2" Type="http://schemas.openxmlformats.org/officeDocument/2006/relationships/tags" Target="../tags/tag2.xml"/><Relationship Id="rId16" Type="http://schemas.openxmlformats.org/officeDocument/2006/relationships/image" Target="../media/image58.png"/><Relationship Id="rId20" Type="http://schemas.openxmlformats.org/officeDocument/2006/relationships/slide" Target="slide4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3.png"/><Relationship Id="rId5" Type="http://schemas.openxmlformats.org/officeDocument/2006/relationships/tags" Target="../tags/tag5.xml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image" Target="../media/image61.png"/><Relationship Id="rId4" Type="http://schemas.openxmlformats.org/officeDocument/2006/relationships/tags" Target="../tags/tag4.xml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8.wdp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63.png"/><Relationship Id="rId5" Type="http://schemas.openxmlformats.org/officeDocument/2006/relationships/image" Target="../media/image62.gif"/><Relationship Id="rId10" Type="http://schemas.microsoft.com/office/2007/relationships/hdphoto" Target="../media/hdphoto39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13" Type="http://schemas.microsoft.com/office/2007/relationships/hdphoto" Target="../media/hdphoto5.wdp"/><Relationship Id="rId18" Type="http://schemas.openxmlformats.org/officeDocument/2006/relationships/image" Target="../media/image8.png"/><Relationship Id="rId3" Type="http://schemas.microsoft.com/office/2007/relationships/media" Target="../media/media2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17" Type="http://schemas.microsoft.com/office/2007/relationships/hdphoto" Target="../media/hdphoto7.wdp"/><Relationship Id="rId2" Type="http://schemas.openxmlformats.org/officeDocument/2006/relationships/audio" Target="../media/media1.m4a"/><Relationship Id="rId16" Type="http://schemas.openxmlformats.org/officeDocument/2006/relationships/image" Target="../media/image7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hdphoto" Target="../media/hdphoto4.wdp"/><Relationship Id="rId5" Type="http://schemas.microsoft.com/office/2007/relationships/media" Target="../media/media3.m4a"/><Relationship Id="rId15" Type="http://schemas.microsoft.com/office/2007/relationships/hdphoto" Target="../media/hdphoto6.wdp"/><Relationship Id="rId10" Type="http://schemas.microsoft.com/office/2007/relationships/hdphoto" Target="../media/hdphoto3.wdp"/><Relationship Id="rId4" Type="http://schemas.openxmlformats.org/officeDocument/2006/relationships/audio" Target="../media/media2.m4a"/><Relationship Id="rId9" Type="http://schemas.openxmlformats.org/officeDocument/2006/relationships/image" Target="../media/image4.png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avi"/><Relationship Id="rId1" Type="http://schemas.microsoft.com/office/2007/relationships/media" Target="../media/media10.avi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avi"/><Relationship Id="rId1" Type="http://schemas.microsoft.com/office/2007/relationships/media" Target="../media/media11.avi"/><Relationship Id="rId5" Type="http://schemas.openxmlformats.org/officeDocument/2006/relationships/image" Target="../media/image69.png"/><Relationship Id="rId4" Type="http://schemas.openxmlformats.org/officeDocument/2006/relationships/slide" Target="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9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4.png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17.png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A12ACA-7CB3-47B9-BBCF-4F894130E8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00" b="100000" l="34188" r="64530">
                        <a14:foregroundMark x1="40085" y1="57600" x2="40085" y2="57600"/>
                        <a14:foregroundMark x1="40256" y1="52000" x2="40256" y2="52000"/>
                        <a14:foregroundMark x1="39487" y1="46600" x2="39487" y2="46600"/>
                        <a14:foregroundMark x1="37949" y1="46400" x2="37949" y2="46400"/>
                        <a14:foregroundMark x1="39145" y1="58000" x2="39145" y2="58000"/>
                        <a14:foregroundMark x1="40171" y1="54800" x2="40171" y2="54800"/>
                        <a14:foregroundMark x1="47094" y1="8200" x2="47094" y2="8200"/>
                        <a14:foregroundMark x1="55897" y1="86400" x2="55897" y2="86400"/>
                        <a14:foregroundMark x1="56325" y1="87200" x2="56325" y2="87200"/>
                        <a14:foregroundMark x1="56667" y1="88800" x2="56667" y2="88800"/>
                        <a14:foregroundMark x1="42308" y1="94600" x2="44017" y2="94800"/>
                        <a14:backgroundMark x1="58974" y1="57400" x2="58974" y2="57400"/>
                        <a14:backgroundMark x1="57436" y1="59800" x2="57436" y2="59800"/>
                        <a14:backgroundMark x1="59145" y1="42400" x2="59145" y2="42400"/>
                      </a14:backgroundRemoval>
                    </a14:imgEffect>
                  </a14:imgLayer>
                </a14:imgProps>
              </a:ext>
            </a:extLst>
          </a:blip>
          <a:srcRect l="35349" t="-1631" r="36251" b="-1126"/>
          <a:stretch/>
        </p:blipFill>
        <p:spPr>
          <a:xfrm>
            <a:off x="8634096" y="2189101"/>
            <a:ext cx="2290343" cy="35413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5675" y="332786"/>
            <a:ext cx="7340152" cy="1325563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Приключения Ёжика </a:t>
            </a:r>
            <a:r>
              <a:rPr lang="ru-RU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Пыха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04926" y="5023370"/>
            <a:ext cx="4788617" cy="1325563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ГППЦ ДОНМ ТО ЧЕРТАНОВО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Строганова А.А.</a:t>
            </a:r>
          </a:p>
          <a:p>
            <a:pPr marL="0" indent="0" algn="ctr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 Зиновьева Е.В.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55AB889-94B9-4CC3-AB87-7DB49FAFD9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6192" r="96285">
                        <a14:foregroundMark x1="71517" y1="35083" x2="75851" y2="22099"/>
                        <a14:foregroundMark x1="67802" y1="40331" x2="70279" y2="30663"/>
                        <a14:foregroundMark x1="54799" y1="12431" x2="66254" y2="26796"/>
                        <a14:foregroundMark x1="61300" y1="14365" x2="65635" y2="19890"/>
                        <a14:foregroundMark x1="65635" y1="19890" x2="65635" y2="19890"/>
                        <a14:backgroundMark x1="63467" y1="34530" x2="63467" y2="33702"/>
                        <a14:backgroundMark x1="15170" y1="87293" x2="15789" y2="99448"/>
                        <a14:backgroundMark x1="48607" y1="95580" x2="57895" y2="95304"/>
                        <a14:backgroundMark x1="69040" y1="98343" x2="79876" y2="972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6708" y="2599204"/>
            <a:ext cx="3195638" cy="3581489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4784243" y="5948924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9" name="Управляющая кнопка: настраиваемая 8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Умножение 10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60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15" b="95480" l="3158" r="95439">
                        <a14:foregroundMark x1="5614" y1="74576" x2="5614" y2="74576"/>
                        <a14:foregroundMark x1="3158" y1="81356" x2="3158" y2="81356"/>
                        <a14:foregroundMark x1="95789" y1="66667" x2="95789" y2="66667"/>
                        <a14:foregroundMark x1="71579" y1="96045" x2="71579" y2="96045"/>
                        <a14:foregroundMark x1="61053" y1="6215" x2="61053" y2="6215"/>
                        <a14:foregroundMark x1="32632" y1="21469" x2="32632" y2="21469"/>
                        <a14:foregroundMark x1="28421" y1="22599" x2="28421" y2="22599"/>
                        <a14:foregroundMark x1="20351" y1="31638" x2="20351" y2="31638"/>
                        <a14:foregroundMark x1="16842" y1="31638" x2="16842" y2="31638"/>
                        <a14:foregroundMark x1="15789" y1="28249" x2="15789" y2="28249"/>
                        <a14:foregroundMark x1="41053" y1="11299" x2="41053" y2="11299"/>
                        <a14:foregroundMark x1="72281" y1="9040" x2="72281" y2="9040"/>
                        <a14:foregroundMark x1="88070" y1="21469" x2="88070" y2="21469"/>
                        <a14:foregroundMark x1="91228" y1="32768" x2="91228" y2="32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828" y="4164612"/>
            <a:ext cx="3933541" cy="24429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000" l="9987" r="93209">
                        <a14:foregroundMark x1="93342" y1="64167" x2="93342" y2="64167"/>
                        <a14:foregroundMark x1="64714" y1="94000" x2="64714" y2="94000"/>
                        <a14:foregroundMark x1="17976" y1="48000" x2="17976" y2="4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021" y="1854277"/>
            <a:ext cx="2164359" cy="17744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67" b="90000" l="4488" r="89767">
                        <a14:foregroundMark x1="37882" y1="5667" x2="37882" y2="5667"/>
                        <a14:foregroundMark x1="4488" y1="39833" x2="4488" y2="39833"/>
                        <a14:foregroundMark x1="65530" y1="66000" x2="65530" y2="66000"/>
                        <a14:foregroundMark x1="69838" y1="74000" x2="69838" y2="74000"/>
                        <a14:foregroundMark x1="77917" y1="86833" x2="77917" y2="8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493" y="3457738"/>
            <a:ext cx="1352851" cy="14655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18" b="95164" l="5882" r="94118">
                        <a14:foregroundMark x1="58215" y1="6563" x2="58215" y2="6563"/>
                        <a14:foregroundMark x1="94523" y1="36960" x2="94523" y2="36960"/>
                        <a14:foregroundMark x1="6085" y1="62694" x2="6085" y2="62694"/>
                        <a14:foregroundMark x1="47262" y1="65458" x2="55375" y2="95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3064" y="1758017"/>
            <a:ext cx="1437101" cy="1419537"/>
          </a:xfrm>
          <a:prstGeom prst="rect">
            <a:avLst/>
          </a:prstGeom>
        </p:spPr>
      </p:pic>
      <p:pic>
        <p:nvPicPr>
          <p:cNvPr id="9" name="листок 4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667" b="98167" l="3043" r="94320">
                        <a14:foregroundMark x1="93103" y1="26167" x2="93103" y2="26167"/>
                        <a14:foregroundMark x1="94929" y1="42500" x2="94929" y2="42500"/>
                        <a14:foregroundMark x1="53753" y1="3833" x2="53753" y2="3833"/>
                        <a14:foregroundMark x1="59229" y1="75333" x2="59229" y2="75333"/>
                        <a14:foregroundMark x1="53753" y1="66500" x2="53753" y2="66500"/>
                        <a14:foregroundMark x1="51724" y1="62333" x2="51724" y2="62333"/>
                        <a14:foregroundMark x1="55781" y1="75333" x2="55781" y2="75333"/>
                        <a14:foregroundMark x1="61663" y1="87333" x2="61663" y2="87333"/>
                        <a14:foregroundMark x1="3043" y1="61500" x2="3043" y2="61500"/>
                        <a14:foregroundMark x1="69168" y1="98167" x2="69168" y2="98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02795">
            <a:off x="1491271" y="4799417"/>
            <a:ext cx="1792033" cy="2143313"/>
          </a:xfrm>
          <a:prstGeom prst="rect">
            <a:avLst/>
          </a:prstGeom>
        </p:spPr>
      </p:pic>
      <p:pic>
        <p:nvPicPr>
          <p:cNvPr id="10" name="жёлудь 5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857" y="3742719"/>
            <a:ext cx="1547560" cy="113252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236" y="2839141"/>
            <a:ext cx="1600200" cy="16192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761" b="94484" l="2472" r="97416">
                        <a14:foregroundMark x1="60337" y1="6573" x2="60337" y2="6573"/>
                        <a14:foregroundMark x1="57416" y1="1761" x2="57416" y2="1761"/>
                        <a14:foregroundMark x1="5393" y1="37793" x2="5393" y2="37793"/>
                        <a14:foregroundMark x1="92921" y1="36502" x2="92921" y2="36502"/>
                        <a14:foregroundMark x1="97640" y1="41432" x2="97640" y2="41432"/>
                        <a14:foregroundMark x1="2472" y1="39554" x2="2472" y2="39554"/>
                        <a14:foregroundMark x1="61011" y1="94484" x2="61011" y2="94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605" y="4735074"/>
            <a:ext cx="1365427" cy="13229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291" b="94180" l="9398" r="89850">
                        <a14:foregroundMark x1="65789" y1="94180" x2="65789" y2="94180"/>
                        <a14:foregroundMark x1="56015" y1="5291" x2="56015" y2="52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4223" y="3615492"/>
            <a:ext cx="1490864" cy="11500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501" y="4984977"/>
            <a:ext cx="1179791" cy="13467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3605" y="1994742"/>
            <a:ext cx="1732801" cy="16339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17" b="95417" l="10000" r="90000">
                        <a14:foregroundMark x1="60111" y1="417" x2="60111" y2="417"/>
                        <a14:foregroundMark x1="57556" y1="95417" x2="57556" y2="95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683" y="2719193"/>
            <a:ext cx="1522145" cy="14073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2483" y="1255732"/>
            <a:ext cx="1089561" cy="144345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779" b="89872" l="6548" r="95833">
                        <a14:foregroundMark x1="93690" y1="39348" x2="93690" y2="39348"/>
                        <a14:foregroundMark x1="95952" y1="75204" x2="95952" y2="75204"/>
                        <a14:foregroundMark x1="6548" y1="75902" x2="6548" y2="75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772" y="1977460"/>
            <a:ext cx="1716132" cy="15876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767" b="97527" l="3371" r="94944">
                        <a14:foregroundMark x1="80899" y1="16254" x2="80899" y2="16254"/>
                        <a14:foregroundMark x1="72472" y1="6714" x2="72472" y2="6714"/>
                        <a14:foregroundMark x1="54494" y1="1767" x2="54494" y2="1767"/>
                        <a14:foregroundMark x1="94944" y1="16254" x2="94944" y2="16254"/>
                        <a14:foregroundMark x1="3371" y1="24735" x2="3371" y2="24735"/>
                        <a14:foregroundMark x1="60674" y1="93286" x2="60674" y2="93286"/>
                        <a14:foregroundMark x1="59551" y1="97527" x2="59551" y2="97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15" y="4842206"/>
            <a:ext cx="1058005" cy="15058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0" cstate="email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6732" y="2466913"/>
            <a:ext cx="2066811" cy="1628170"/>
          </a:xfrm>
          <a:prstGeom prst="rect">
            <a:avLst/>
          </a:prstGeom>
        </p:spPr>
      </p:pic>
      <p:sp>
        <p:nvSpPr>
          <p:cNvPr id="23" name="Управляющая кнопка: настраиваемая 22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Умножение 23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27" name="Стрелка влево 26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F7B44783-A109-4FCB-A131-1910169AA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921" y="161872"/>
            <a:ext cx="8970334" cy="1233920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Помогите ёжику собрать все грибочки, нажимайте на грибы.</a:t>
            </a:r>
          </a:p>
        </p:txBody>
      </p:sp>
    </p:spTree>
    <p:extLst>
      <p:ext uri="{BB962C8B-B14F-4D97-AF65-F5344CB8AC3E}">
        <p14:creationId xmlns:p14="http://schemas.microsoft.com/office/powerpoint/2010/main" val="281452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8763 -0.44861 L 0.88763 -0.44861 L 0.8246 -0.44722 C 0.82317 -0.44722 0.82265 -0.44305 0.82148 -0.44167 C 0.81966 -0.43935 0.81757 -0.43773 0.81575 -0.43588 C 0.80598 -0.425 0.81562 -0.43518 0.8069 -0.4243 C 0.79895 -0.41435 0.8069 -0.42708 0.79804 -0.41157 L 0.79322 -0.40278 L 0.79075 -0.39861 C 0.79023 -0.39676 0.78971 -0.39468 0.78919 -0.39282 C 0.78854 -0.39051 0.78828 -0.38773 0.7875 -0.38565 C 0.78307 -0.37292 0.78697 -0.38912 0.78359 -0.37708 C 0.78294 -0.37477 0.78255 -0.37222 0.7819 -0.36991 C 0.78098 -0.36643 0.77916 -0.3618 0.77786 -0.35833 C 0.7776 -0.35648 0.77734 -0.35463 0.77708 -0.35278 C 0.77656 -0.34977 0.77591 -0.34699 0.77552 -0.34398 C 0.77526 -0.34213 0.77513 -0.34005 0.7746 -0.33843 C 0.77148 -0.32546 0.77291 -0.33704 0.77057 -0.32407 C 0.76992 -0.32037 0.7694 -0.31643 0.76901 -0.3125 C 0.76875 -0.30972 0.76862 -0.30671 0.76822 -0.30393 C 0.76783 -0.30185 0.76718 -0.30023 0.76653 -0.29815 C 0.76627 -0.29537 0.76627 -0.29236 0.76575 -0.28958 C 0.76549 -0.28796 0.76445 -0.28704 0.76419 -0.28542 C 0.76354 -0.28055 0.7638 -0.27569 0.76341 -0.27106 C 0.76315 -0.26898 0.76289 -0.26713 0.7625 -0.26528 C 0.76223 -0.25532 0.76223 -0.24514 0.76171 -0.23518 C 0.76171 -0.2331 0.76106 -0.23148 0.76093 -0.2294 C 0.75859 -0.18542 0.76171 -0.20347 0.75859 -0.18634 C 0.75885 -0.15208 0.75885 -0.11759 0.75937 -0.0831 C 0.7595 -0.07546 0.75885 -0.07616 0.76093 -0.07616 L 0.76093 -0.07616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3 -0.01087 L 0.05143 -0.01087 C 0.05885 -0.01134 0.06641 -0.01134 0.07396 -0.01226 C 0.07474 -0.01226 0.07552 -0.01342 0.0763 -0.01365 C 0.07851 -0.01435 0.08073 -0.01458 0.08281 -0.01504 C 0.08555 -0.01597 0.08828 -0.01643 0.09088 -0.01805 C 0.09167 -0.01851 0.09245 -0.01921 0.09336 -0.01944 C 0.09596 -0.02013 0.0987 -0.02013 0.1013 -0.02083 C 0.10273 -0.02106 0.10404 -0.02199 0.10534 -0.02222 C 0.10859 -0.02291 0.11185 -0.02314 0.1151 -0.02361 C 0.13672 -0.03333 0.11406 -0.02384 0.17474 -0.02662 C 0.17643 -0.02662 0.17799 -0.028 0.17956 -0.028 L 0.33359 -0.02939 C 0.34193 -0.03449 0.33151 -0.0287 0.35299 -0.0324 C 0.35573 -0.03287 0.35833 -0.03518 0.36107 -0.03518 C 0.3987 -0.03657 0.43633 -0.03611 0.47396 -0.03657 C 0.47956 -0.03981 0.47435 -0.03726 0.48529 -0.03958 C 0.48685 -0.03981 0.48841 -0.04074 0.4901 -0.04097 C 0.49466 -0.04166 0.49922 -0.04189 0.50378 -0.04236 C 0.52721 -0.05277 0.50325 -0.04259 0.56914 -0.04675 C 0.57057 -0.04675 0.58099 -0.04907 0.58281 -0.04953 C 0.58529 -0.05092 0.58776 -0.05208 0.5901 -0.0537 C 0.5918 -0.05509 0.59323 -0.05717 0.59492 -0.0581 C 0.59909 -0.06041 0.60182 -0.05972 0.60534 -0.0625 C 0.60651 -0.06319 0.60755 -0.06412 0.60859 -0.06527 C 0.61068 -0.06736 0.61237 -0.07013 0.61432 -0.07245 C 0.61588 -0.07453 0.61745 -0.07662 0.61914 -0.07824 C 0.61979 -0.07893 0.6207 -0.07916 0.62148 -0.07962 C 0.62292 -0.08148 0.62409 -0.08379 0.62552 -0.08541 C 0.62656 -0.08634 0.62799 -0.08541 0.62878 -0.0868 C 0.63021 -0.08912 0.63021 -0.09421 0.63203 -0.09537 L 0.63685 -0.09814 L 0.72552 -0.09537 C 0.72838 -0.09513 0.73555 -0.09166 0.73763 -0.0912 C 0.74193 -0.08981 0.75052 -0.08819 0.75052 -0.08819 C 0.75156 -0.08726 0.75273 -0.08634 0.75378 -0.08541 C 0.75456 -0.08449 0.75534 -0.08333 0.75625 -0.0824 C 0.77148 -0.06898 0.77331 -0.06712 0.78763 -0.0581 C 0.79167 -0.05555 0.79557 -0.053 0.79974 -0.05092 C 0.80378 -0.04907 0.81185 -0.04675 0.81185 -0.04675 C 0.81263 -0.04513 0.81354 -0.04398 0.81419 -0.04236 C 0.81797 -0.03449 0.81315 -0.04143 0.81914 -0.03078 C 0.82057 -0.02824 0.82239 -0.02615 0.82396 -0.02361 C 0.82591 -0.0206 0.82708 -0.01527 0.82956 -0.01365 C 0.83255 -0.0118 0.83164 -0.01365 0.83281 -0.00925 L 0.83529 -0.03078 L 0.83034 -0.04675 " pathEditMode="relative" ptsTypes="AAAAAAAAAAAAAAAAAAAAAAAAAAAAAAAAAAAAAAAAAAAAAAA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04167E-6 -3.46945E-18 L 6.04167E-6 -3.46945E-18 C 0.00014 -0.00186 0.00196 -0.01829 0.00313 -0.0213 C 0.00365 -0.02292 0.0043 -0.02431 0.00483 -0.0257 C 0.00535 -0.02755 0.00548 -0.0301 0.00639 -0.03149 C 0.00821 -0.03403 0.01082 -0.03473 0.0129 -0.03727 C 0.01368 -0.0382 0.01446 -0.03936 0.01524 -0.04005 C 0.01693 -0.04144 0.02019 -0.04237 0.02175 -0.04283 C 0.02253 -0.04445 0.02318 -0.04607 0.0241 -0.04723 C 0.0267 -0.05047 0.02852 -0.05024 0.03139 -0.05301 C 0.03256 -0.05417 0.03347 -0.05602 0.03464 -0.05718 C 0.03621 -0.05903 0.03842 -0.06065 0.04024 -0.06158 C 0.04154 -0.06227 0.04298 -0.0625 0.04428 -0.06297 C 0.04506 -0.06436 0.04571 -0.06621 0.04675 -0.06737 C 0.0474 -0.06806 0.05196 -0.06991 0.05235 -0.07014 C 0.05313 -0.07061 0.05391 -0.0713 0.05483 -0.07153 C 0.06042 -0.07385 0.05821 -0.072 0.0629 -0.07454 C 0.06446 -0.07524 0.06602 -0.07663 0.06772 -0.07732 C 0.07019 -0.07848 0.07097 -0.07871 0.07332 -0.08033 C 0.07423 -0.08079 0.07826 -0.08403 0.07983 -0.0845 C 0.08139 -0.08519 0.08308 -0.08542 0.08464 -0.08588 C 0.0866 -0.08681 0.08946 -0.08936 0.09102 -0.09028 C 0.09324 -0.09144 0.09753 -0.09306 0.09753 -0.09306 C 0.09832 -0.09399 0.0991 -0.09514 0.10001 -0.09607 C 0.10105 -0.097 0.10222 -0.09769 0.10313 -0.09885 C 0.1116 -0.10811 0.10144 -0.09885 0.10964 -0.10602 C 0.11068 -0.1088 0.11095 -0.11389 0.1129 -0.11459 C 0.1142 -0.11505 0.11563 -0.11551 0.11693 -0.11598 C 0.1185 -0.1169 0.12006 -0.11829 0.12175 -0.11899 C 0.12279 -0.11945 0.12384 -0.11991 0.12501 -0.12038 C 0.12657 -0.1213 0.12813 -0.12315 0.12983 -0.12315 L 0.1435 -0.12477 C 0.15157 -0.12825 0.14115 -0.12408 0.15717 -0.12755 C 0.15808 -0.12778 0.15886 -0.12871 0.15964 -0.12894 C 0.16199 -0.12963 0.16446 -0.12987 0.16693 -0.13033 C 0.16824 -0.13079 0.16954 -0.13149 0.17097 -0.13195 C 0.17436 -0.13264 0.17787 -0.13288 0.18139 -0.13334 C 0.18217 -0.13426 0.18295 -0.13565 0.18386 -0.13612 C 0.18595 -0.1375 0.19024 -0.13913 0.19024 -0.13913 C 0.19636 -0.14445 0.19089 -0.14051 0.20079 -0.14329 C 0.20157 -0.14352 0.20235 -0.14445 0.20326 -0.14468 C 0.20457 -0.14538 0.20587 -0.14561 0.20717 -0.1463 C 0.2086 -0.147 0.2099 -0.14815 0.21121 -0.14908 C 0.21238 -0.14977 0.21342 -0.15 0.21446 -0.15047 C 0.21876 -0.15556 0.21524 -0.15232 0.22175 -0.15487 C 0.22253 -0.1551 0.22332 -0.15579 0.22423 -0.15625 C 0.22735 -0.15764 0.23061 -0.15834 0.23386 -0.15903 C 0.23542 -0.15996 0.23699 -0.16112 0.23868 -0.16204 C 0.24285 -0.16389 0.2474 -0.16413 0.25157 -0.16482 C 0.26459 -0.17061 0.25574 -0.16737 0.28542 -0.16343 C 0.28738 -0.1632 0.28881 -0.16088 0.29037 -0.15903 C 0.29193 -0.1507 0.29011 -0.15788 0.29519 -0.14769 C 0.29832 -0.14121 0.29506 -0.14491 0.29923 -0.1375 C 0.30014 -0.13588 0.30131 -0.13473 0.30235 -0.13334 C 0.303 -0.13149 0.30339 -0.1294 0.30404 -0.12755 C 0.30457 -0.12616 0.30522 -0.12477 0.30561 -0.12315 C 0.30561 -0.12315 0.31016 -0.10718 0.31134 -0.10325 C 0.31134 -0.10325 0.31446 -0.09167 0.31446 -0.09167 C 0.31472 -0.09028 0.31485 -0.08866 0.31537 -0.0875 C 0.31602 -0.08542 0.31693 -0.08357 0.31772 -0.08172 C 0.31837 -0.07709 0.3185 -0.07431 0.32019 -0.07014 C 0.32084 -0.06852 0.32175 -0.06737 0.32253 -0.06598 C 0.32279 -0.06436 0.32305 -0.06297 0.32345 -0.06158 C 0.32423 -0.05857 0.32644 -0.05417 0.32735 -0.05163 C 0.33165 -0.03959 0.32709 -0.05116 0.32983 -0.04144 C 0.33022 -0.04005 0.33087 -0.03866 0.33139 -0.03727 C 0.33178 -0.03565 0.33191 -0.03426 0.3323 -0.03288 C 0.33269 -0.03102 0.33347 -0.02917 0.33386 -0.02709 C 0.33425 -0.02524 0.33412 -0.02315 0.33464 -0.0213 C 0.33529 -0.01922 0.33647 -0.01783 0.33712 -0.01575 C 0.3422 0.00069 0.33438 -0.01806 0.34193 -0.00139 C 0.34376 0.00856 0.34272 0.0037 0.34753 0.02013 C 0.3491 0.02546 0.35131 0.03032 0.35248 0.03587 C 0.353 0.03912 0.35404 0.0449 0.35483 0.04745 C 0.3599 0.06365 0.35443 0.04004 0.36042 0.0618 C 0.36589 0.08078 0.35938 0.05694 0.3629 0.07175 C 0.36472 0.07962 0.36446 0.075 0.36446 0.08055 L 0.36446 0.08055 " pathEditMode="relative" ptsTypes="AAAAAAAAAAAAAAAAAAAAAAAAAAAAAAAAAAAAAAAAAAAAAAAAAAAAAAAAAAAAAAAAAAAAAAAAAAAAAA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2.96296E-6 L -8.67362E-19 2.96296E-6 C 0.02253 0.00093 0.04519 0.00093 0.06771 0.00278 C 0.06966 0.00301 0.07149 0.00463 0.07331 0.00556 C 0.08125 0.00926 0.07865 0.00833 0.08698 0.00995 C 0.09584 0.01783 0.08763 0.01158 0.09753 0.01574 C 0.09922 0.01644 0.10078 0.01783 0.10235 0.01852 L 0.10886 0.0213 C 0.11381 0.02732 0.1086 0.02176 0.11368 0.0257 C 0.11771 0.02894 0.11901 0.03125 0.12331 0.03287 L 0.13138 0.03565 C 0.13216 0.03704 0.13282 0.03889 0.13386 0.04005 C 0.1349 0.0412 0.13972 0.04259 0.14024 0.04283 C 0.14245 0.04375 0.14675 0.04583 0.14675 0.04583 C 0.14818 0.04745 0.15196 0.05208 0.15313 0.05301 C 0.15443 0.0537 0.15586 0.0537 0.15716 0.0544 C 0.15886 0.05509 0.16211 0.05718 0.16211 0.05718 C 0.16341 0.05903 0.16602 0.06273 0.16771 0.06435 C 0.16875 0.06551 0.16979 0.06644 0.17097 0.06713 C 0.17253 0.06852 0.175 0.06945 0.17657 0.07014 C 0.18086 0.07755 0.17696 0.07176 0.18308 0.07732 C 0.18438 0.07847 0.18568 0.08033 0.18711 0.08148 C 0.18841 0.08264 0.18972 0.08357 0.19115 0.08449 C 0.19284 0.08542 0.19675 0.08681 0.19831 0.08727 C 0.20183 0.09097 0.20157 0.09144 0.20482 0.09306 C 0.2069 0.09398 0.2112 0.09583 0.2112 0.09583 C 0.21654 0.10208 0.21081 0.09607 0.21615 0.10023 C 0.22188 0.10486 0.22123 0.1044 0.225 0.1088 C 0.22604 0.11482 0.22539 0.11343 0.22904 0.11875 C 0.23138 0.12245 0.2362 0.12894 0.2362 0.12894 C 0.23894 0.14283 0.23464 0.12315 0.23946 0.13611 C 0.24011 0.13773 0.23985 0.13982 0.24024 0.14167 C 0.24141 0.14699 0.24245 0.14861 0.24427 0.15324 C 0.24453 0.15463 0.24493 0.15602 0.24519 0.15741 C 0.24545 0.15949 0.24532 0.16158 0.24597 0.1632 C 0.24649 0.16458 0.24753 0.16505 0.24831 0.1662 C 0.24896 0.16759 0.24948 0.16898 0.25 0.17037 C 0.25039 0.17176 0.25026 0.17361 0.25078 0.17477 C 0.25144 0.17616 0.25235 0.17662 0.25326 0.17755 C 0.2543 0.18056 0.25482 0.18426 0.25638 0.18611 C 0.26107 0.19167 0.25677 0.18588 0.2612 0.19468 C 0.26511 0.20232 0.2655 0.20093 0.26771 0.20764 C 0.27162 0.21968 0.26758 0.20787 0.27019 0.21759 C 0.27019 0.21759 0.27422 0.23195 0.275 0.23495 C 0.27552 0.23681 0.27618 0.23866 0.27657 0.24074 C 0.27683 0.24213 0.27683 0.24375 0.27735 0.24491 C 0.27852 0.24769 0.28008 0.24977 0.28138 0.25208 C 0.28164 0.25347 0.28177 0.25509 0.28229 0.25648 C 0.28282 0.2581 0.28399 0.25903 0.28464 0.26065 C 0.28529 0.26204 0.28568 0.26366 0.28633 0.26505 L 0.28789 0.27639 C 0.28815 0.27847 0.28828 0.28033 0.28868 0.28218 L 0.28946 0.28658 C 0.29037 0.29884 0.29024 0.29398 0.29024 0.30093 L 0.29024 0.30093 L 0.29024 0.30093 L 0.29024 0.30093 " pathEditMode="relative" ptsTypes="AAAAAAAAAAAAAAAAAAAAAAAAAAAAAAAAAAAAAAAAAAAAAAAAAAAAAAAAA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41667E-6 4.44444E-6 L 5.41667E-6 4.44444E-6 C 0.00144 0.00324 0.00248 0.00694 0.00404 0.00995 C 0.00691 0.01551 0.01029 0.01991 0.0129 0.02569 C 0.01407 0.02801 0.01524 0.03032 0.01615 0.03287 C 0.02201 0.04838 0.01654 0.03819 0.02423 0.0544 C 0.02553 0.05694 0.02696 0.05903 0.02826 0.06157 C 0.02943 0.06389 0.03035 0.06643 0.03152 0.06875 C 0.03334 0.07222 0.03555 0.075 0.03712 0.0787 C 0.03907 0.0831 0.04167 0.08657 0.04285 0.09166 C 0.04337 0.09398 0.04363 0.09676 0.04441 0.09884 C 0.04506 0.10046 0.0461 0.10139 0.04688 0.10324 C 0.04753 0.10486 0.04779 0.10694 0.04844 0.10879 C 0.04897 0.11041 0.04962 0.11157 0.05001 0.11319 C 0.05118 0.1169 0.05222 0.12083 0.05326 0.12477 C 0.0543 0.12824 0.05522 0.13102 0.05574 0.13472 C 0.056 0.1375 0.05613 0.14051 0.05652 0.14328 C 0.05665 0.14467 0.05717 0.14606 0.0573 0.14768 C 0.05795 0.15231 0.05899 0.16203 0.05899 0.16203 C 0.0586 0.18634 0.0586 0.21065 0.05808 0.23518 C 0.05795 0.24213 0.05717 0.24097 0.05652 0.24653 C 0.05587 0.25139 0.05639 0.25694 0.05495 0.26088 C 0.0543 0.26227 0.05378 0.26366 0.05326 0.26528 C 0.05274 0.26713 0.05235 0.26921 0.0517 0.27106 C 0.05014 0.275 0.04805 0.27824 0.04688 0.28241 C 0.04467 0.29004 0.0461 0.28657 0.04285 0.29259 C 0.04258 0.28541 0.04285 0.27801 0.04193 0.27106 C 0.03894 0.24629 0.03998 0.25995 0.03555 0.24953 C 0.02735 0.23009 0.03386 0.24213 0.02826 0.23217 C 0.02774 0.23032 0.02735 0.22824 0.0267 0.22639 C 0.02475 0.22153 0.01954 0.21666 0.01785 0.21366 C 0.01342 0.20578 0.01602 0.20879 0.00977 0.20509 C 0.00821 0.20231 0.00691 0.1993 0.00482 0.19791 C 0.00391 0.19699 0.00274 0.19699 0.0017 0.19629 C 5.41667E-6 0.1956 -0.00312 0.19352 -0.00312 0.19352 C -0.00702 0.18842 -0.00624 0.18889 -0.01119 0.18495 C -0.01445 0.18241 -0.01705 0.18287 -0.02096 0.18194 C -0.03411 0.17893 -0.01327 0.18217 -0.03788 0.17916 C -0.04882 0.17268 -0.03528 0.17986 -0.05234 0.17477 C -0.05403 0.1743 -0.05715 0.17199 -0.05715 0.17199 C -0.05689 0.1706 -0.05702 0.16875 -0.05637 0.16759 C -0.05507 0.16528 -0.05156 0.16203 -0.05156 0.16203 L -0.05156 0.16203 " pathEditMode="relative" ptsTypes="AAAAAAAAAAAAAAAAAAAAAAAAAAAAAAAAAAAAAAAAAAA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-7.40741E-7 L 9.16667E-6 -7.40741E-7 C 0.00079 -0.00625 0.00105 -0.01273 0.00235 -0.01875 C 0.00274 -0.0206 0.00417 -0.0213 0.00482 -0.02292 C 0.00613 -0.02662 0.00626 -0.03148 0.00795 -0.03449 C 0.00886 -0.03588 0.00938 -0.03796 0.01042 -0.03889 C 0.01277 -0.04074 0.01771 -0.04305 0.01771 -0.04305 C 0.02331 -0.05069 0.01863 -0.04583 0.02813 -0.04884 C 0.03516 -0.05093 0.04219 -0.0537 0.04909 -0.05602 C 0.05834 -0.05903 0.06641 -0.06157 0.07579 -0.06319 C 0.0806 -0.06389 0.08542 -0.06412 0.09024 -0.06458 C 0.1099 -0.06944 0.09441 -0.06597 0.12084 -0.07037 C 0.12331 -0.0706 0.12579 -0.07153 0.12813 -0.07176 L 0.24831 -0.07454 C 0.28412 -0.07847 0.23191 -0.07292 0.31042 -0.07893 C 0.31316 -0.07917 0.31576 -0.08009 0.3185 -0.08032 C 0.32982 -0.08102 0.34102 -0.08125 0.35235 -0.08171 C 0.35339 -0.08218 0.35443 -0.0831 0.3556 -0.0831 C 0.39141 -0.0831 0.38204 -0.08611 0.39831 -0.08032 C 0.40456 -0.07361 0.40092 -0.07685 0.40964 -0.07176 L 0.41199 -0.07037 L 0.41446 -0.06875 C 0.42019 -0.06204 0.41303 -0.0706 0.42006 -0.0618 C 0.42084 -0.06065 0.42162 -0.05949 0.42253 -0.0588 C 0.42409 -0.05764 0.42579 -0.05694 0.42735 -0.05602 L 0.42982 -0.05463 C 0.43269 -0.05116 0.43126 -0.05162 0.43386 -0.05162 L 0.43386 -0.05162 " pathEditMode="relative" ptsTypes="AAAAAAAAAAAAAAAAAAAAAAAAAAAA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08333E-6 4.81481E-6 L 7.08333E-6 4.81481E-6 L -0.06302 0.00139 C -0.06445 0.00139 -0.06497 0.00556 -0.06614 0.00694 C -0.06796 0.00926 -0.07005 0.01088 -0.07187 0.01273 C -0.08164 0.02361 -0.072 0.01343 -0.08072 0.02431 C -0.08867 0.03426 -0.08072 0.02153 -0.08958 0.03704 L -0.0944 0.04583 L -0.09687 0.05 C -0.09739 0.05185 -0.09791 0.05393 -0.09843 0.05579 C -0.09908 0.0581 -0.09934 0.06088 -0.10012 0.06296 C -0.10455 0.07569 -0.10065 0.05949 -0.10403 0.07153 C -0.10468 0.07384 -0.10507 0.07639 -0.10572 0.0787 C -0.10664 0.08218 -0.10846 0.08681 -0.10976 0.09028 C -0.11002 0.09213 -0.11028 0.09398 -0.11054 0.09583 C -0.11106 0.09884 -0.11171 0.10162 -0.1121 0.10463 C -0.11236 0.10648 -0.11249 0.10856 -0.11302 0.11018 C -0.11614 0.12315 -0.11471 0.11157 -0.11705 0.12454 C -0.1177 0.12824 -0.11822 0.13218 -0.11861 0.13611 C -0.11887 0.13889 -0.119 0.1419 -0.1194 0.14468 C -0.11979 0.14676 -0.12044 0.14838 -0.12109 0.15046 C -0.12135 0.15324 -0.12135 0.15625 -0.12187 0.15903 C -0.12213 0.16065 -0.12317 0.16157 -0.12343 0.16319 C -0.12408 0.16806 -0.12382 0.17292 -0.12421 0.17755 C -0.12447 0.17963 -0.12473 0.18148 -0.12512 0.18333 C -0.12539 0.19329 -0.12539 0.20347 -0.12591 0.21343 C -0.12591 0.21551 -0.12656 0.21713 -0.12669 0.21921 C -0.12903 0.26319 -0.12591 0.24514 -0.12903 0.26227 C -0.12877 0.29653 -0.12877 0.33102 -0.12825 0.36551 C -0.12812 0.37315 -0.12877 0.37245 -0.12669 0.37245 L -0.12669 0.37245 " pathEditMode="relative" ptsTypes="AAAAAAAAAAAAAAAAAAAAAAAAAAAAAAA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страиваемая 4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множение 5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Ёж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4341" y="470097"/>
            <a:ext cx="9179099" cy="4991135"/>
          </a:xfrm>
          <a:prstGeom prst="rect">
            <a:avLst/>
          </a:prstGeom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8" name="Стрелка влево 7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342890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8293" y="127819"/>
            <a:ext cx="11239500" cy="432118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Повстречал Ёжик Пых лисичку на тропинке лесной. Встрече он был совсем не рад, так как с Лисичкой Пых совсем не дружил. Подошёл к лисичке поближе и притаился.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Ёжик заговорил первым: </a:t>
            </a:r>
          </a:p>
          <a:p>
            <a:pPr marL="285750" indent="-285750" algn="ctr">
              <a:buFontTx/>
              <a:buChar char="-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Здравствуй, Лисичка! Куда бежишь торопишься?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Здравствуй, Пых! Бегу я из соседнего села! Неудачная охота у меня была. В животе бурчит от голода. – ответила Лисичка.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 Что это ты, ежик, несешь? — спрашивает лиса.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 Вот, грибочки нашел, несу домой к завтраку, — говорит ежик.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 А я тоже грибочки люблю, — сказала лиса и отняла грибы, и убежала.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Пых расстроился, но делать нечего. Побежал дальше. 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68122B0-DBFF-4E7F-B06F-0E3FB7E630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056" b="85417" l="41250" r="60625"/>
                    </a14:imgEffect>
                  </a14:imgLayer>
                </a14:imgProps>
              </a:ext>
            </a:extLst>
          </a:blip>
          <a:srcRect l="40937" t="27362" r="39922" b="16388"/>
          <a:stretch/>
        </p:blipFill>
        <p:spPr>
          <a:xfrm>
            <a:off x="9935998" y="3347801"/>
            <a:ext cx="2008352" cy="33199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D03C7A0-BCE3-4094-896B-32712034EA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20" y="3784123"/>
            <a:ext cx="5724525" cy="321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12F2560-2CBB-4220-BD9F-CFB533B78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571" l="6215" r="93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52880">
            <a:off x="2022667" y="4489844"/>
            <a:ext cx="1035844" cy="103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Управляющая кнопка: настраиваемая 8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Умножение 9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12" name="Стрелка влево 11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99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2774" y="126063"/>
            <a:ext cx="10943376" cy="406778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ts val="312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Ежик Пых шел по лесу и вдруг сверху на него упала шишка. Он поднял шишку, размахнулся посильнее и кинул ее в дерево. </a:t>
            </a:r>
          </a:p>
          <a:p>
            <a:pPr algn="ctr">
              <a:lnSpc>
                <a:spcPts val="312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Вдруг из дупла Пых услышал: «Ай!». Оттуда выглянула маленькая, рыжая белочка и сердито посмотрела на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Пыха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ts val="312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-Кто это тут хулиганит и шишками бросается? – спросила белка.</a:t>
            </a:r>
          </a:p>
          <a:p>
            <a:pPr algn="ctr">
              <a:lnSpc>
                <a:spcPts val="312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Пых посмотрел на белку и удивленно воскликнул: - А что ты там делаешь? </a:t>
            </a:r>
          </a:p>
          <a:p>
            <a:pPr algn="ctr">
              <a:lnSpc>
                <a:spcPts val="312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-Орехи из шишек достаю, очень вкусные! – ответила ему белка.</a:t>
            </a:r>
          </a:p>
          <a:p>
            <a:pPr algn="ctr">
              <a:lnSpc>
                <a:spcPts val="312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-А у тебя еще есть орехи? – жалобно спросил Пых, - я нес домой на завтрак грибочки, а лиса у меня их забрала. </a:t>
            </a:r>
          </a:p>
          <a:p>
            <a:pPr algn="ctr">
              <a:lnSpc>
                <a:spcPts val="3120"/>
              </a:lnSpc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-Есть, я дам тебе одну шишку, если ты поиграешь со мной.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83F54A-D2CE-489B-B3A7-A57712737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55" b="94007" l="10811" r="971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6644" y="3404844"/>
            <a:ext cx="3106553" cy="35023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D62FED-8157-4F18-BEAE-BE42544B2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6" b="98004" l="4225" r="89789">
                        <a14:foregroundMark x1="40493" y1="90909" x2="33451" y2="909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634951"/>
            <a:ext cx="1802400" cy="2862262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8DD6F99-4546-4DB4-833B-6EEE47B1A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889" b="90000" l="27667" r="94222">
                        <a14:backgroundMark x1="37778" y1="57667" x2="24000" y2="63444"/>
                        <a14:backgroundMark x1="76333" y1="61889" x2="42000" y2="62778"/>
                        <a14:backgroundMark x1="85444" y1="61222" x2="81222" y2="62222"/>
                        <a14:backgroundMark x1="38222" y1="66222" x2="35444" y2="6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39" t="53056" r="4445" b="9930"/>
          <a:stretch/>
        </p:blipFill>
        <p:spPr bwMode="auto">
          <a:xfrm rot="10800000">
            <a:off x="5055853" y="5156028"/>
            <a:ext cx="1320685" cy="71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99D0AE5-3CE6-4D26-BA8C-1CEE55BF2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889" b="90000" l="27667" r="94222">
                        <a14:backgroundMark x1="37778" y1="57667" x2="24000" y2="63444"/>
                        <a14:backgroundMark x1="76333" y1="61889" x2="42000" y2="62778"/>
                        <a14:backgroundMark x1="85444" y1="61222" x2="81222" y2="62222"/>
                        <a14:backgroundMark x1="38222" y1="66222" x2="35444" y2="6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39" t="53056" r="4445" b="9930"/>
          <a:stretch/>
        </p:blipFill>
        <p:spPr bwMode="auto">
          <a:xfrm rot="10800000">
            <a:off x="3735168" y="5255810"/>
            <a:ext cx="1320685" cy="71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D10ECFEE-995C-4807-84EB-36FAC06FE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889" b="90000" l="27667" r="94222">
                        <a14:backgroundMark x1="37778" y1="57667" x2="24000" y2="63444"/>
                        <a14:backgroundMark x1="76333" y1="61889" x2="42000" y2="62778"/>
                        <a14:backgroundMark x1="85444" y1="61222" x2="81222" y2="62222"/>
                        <a14:backgroundMark x1="38222" y1="66222" x2="35444" y2="6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39" t="53056" r="4445" b="9930"/>
          <a:stretch/>
        </p:blipFill>
        <p:spPr bwMode="auto">
          <a:xfrm rot="10800000">
            <a:off x="6560541" y="5247125"/>
            <a:ext cx="1320685" cy="71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Управляющая кнопка: настраиваемая 10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множение 11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15" name="Стрелка влево 14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41402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правляющая кнопка: настраиваемая 4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множение 5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Ёж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397" y="529397"/>
            <a:ext cx="9269836" cy="5040473"/>
          </a:xfrm>
          <a:prstGeom prst="rect">
            <a:avLst/>
          </a:prstGeom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8" name="Стрелка влево 7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182989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A52B3CB2-8BAC-434D-ACF8-703BC92ED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37" b="89805" l="28809" r="61426">
                        <a14:backgroundMark x1="31641" y1="39880" x2="41016" y2="32084"/>
                        <a14:backgroundMark x1="33594" y1="47376" x2="37500" y2="38981"/>
                        <a14:backgroundMark x1="42285" y1="31784" x2="44434" y2="31184"/>
                        <a14:backgroundMark x1="41992" y1="84108" x2="46387" y2="87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23" t="28530" r="37310" b="17621"/>
          <a:stretch/>
        </p:blipFill>
        <p:spPr bwMode="auto">
          <a:xfrm rot="16200000">
            <a:off x="1531778" y="4345106"/>
            <a:ext cx="1514475" cy="164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7FE0E0D-CA55-4D79-9531-3948142EA6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37" b="89805" l="28809" r="61426">
                        <a14:backgroundMark x1="31641" y1="39880" x2="41016" y2="32084"/>
                        <a14:backgroundMark x1="33594" y1="47376" x2="37500" y2="38981"/>
                        <a14:backgroundMark x1="42285" y1="31784" x2="44434" y2="31184"/>
                        <a14:backgroundMark x1="41992" y1="84108" x2="46387" y2="87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323" t="28530" r="37310" b="17621"/>
          <a:stretch/>
        </p:blipFill>
        <p:spPr bwMode="auto">
          <a:xfrm rot="16200000">
            <a:off x="5142534" y="4278431"/>
            <a:ext cx="1514475" cy="1641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44783-A109-4FCB-A131-1910169AA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109" y="830408"/>
            <a:ext cx="6643255" cy="1233920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спряталась шишка?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73BF2B5-98C7-42A8-BFFC-54D2DD19A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89" b="90000" l="27667" r="94222">
                        <a14:backgroundMark x1="37778" y1="57667" x2="24000" y2="63444"/>
                        <a14:backgroundMark x1="76333" y1="61889" x2="42000" y2="62778"/>
                        <a14:backgroundMark x1="85444" y1="61222" x2="81222" y2="62222"/>
                        <a14:backgroundMark x1="38222" y1="66222" x2="35444" y2="6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39" t="53056" r="4445" b="9930"/>
          <a:stretch/>
        </p:blipFill>
        <p:spPr bwMode="auto">
          <a:xfrm rot="10800000">
            <a:off x="3666220" y="4293131"/>
            <a:ext cx="4169119" cy="227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6EFD4B6-0E51-4DCA-926B-547F209C8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89" b="90000" l="27667" r="94222">
                        <a14:backgroundMark x1="37778" y1="57667" x2="24000" y2="63444"/>
                        <a14:backgroundMark x1="76333" y1="61889" x2="42000" y2="62778"/>
                        <a14:backgroundMark x1="85444" y1="61222" x2="81222" y2="62222"/>
                        <a14:backgroundMark x1="38222" y1="66222" x2="35444" y2="6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39" t="53056" r="4445" b="9930"/>
          <a:stretch/>
        </p:blipFill>
        <p:spPr bwMode="auto">
          <a:xfrm rot="10800000">
            <a:off x="7630423" y="4220747"/>
            <a:ext cx="4169119" cy="227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2FD306E-E8C6-4FC2-BD7F-C74545B66B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9889" b="90000" l="27667" r="94222">
                        <a14:backgroundMark x1="37778" y1="57667" x2="24000" y2="63444"/>
                        <a14:backgroundMark x1="76333" y1="61889" x2="42000" y2="62778"/>
                        <a14:backgroundMark x1="85444" y1="61222" x2="81222" y2="62222"/>
                        <a14:backgroundMark x1="38222" y1="66222" x2="35444" y2="6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639" t="53056" r="4445" b="9930"/>
          <a:stretch/>
        </p:blipFill>
        <p:spPr bwMode="auto">
          <a:xfrm rot="10800000">
            <a:off x="0" y="4341812"/>
            <a:ext cx="4169119" cy="227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Управляющая кнопка: настраиваемая 9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множение 11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16" name="Стрелка влево 15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392183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2.08333E-6 -0.25 " pathEditMode="relative" rAng="0" ptsTypes="AA">
                                      <p:cBhvr>
                                        <p:cTn id="11" dur="2000" spd="-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-0.25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3.54167E-6 -0.25 " pathEditMode="relative" rAng="0" ptsTypes="AA">
                                      <p:cBhvr>
                                        <p:cTn id="23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0.30273 -4.44444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0.32318 -0.0175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9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-0.62878 0.0175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45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18 -0.01759 L -0.30274 -1.11111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0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878 0.01759 L 5E-6 1.48148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32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6 -2.59259E-6 L -0.3056 -0.25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CE05E63-8148-4A30-A7EC-FC2A745DA4E2}"/>
              </a:ext>
            </a:extLst>
          </p:cNvPr>
          <p:cNvSpPr txBox="1"/>
          <p:nvPr/>
        </p:nvSpPr>
        <p:spPr>
          <a:xfrm>
            <a:off x="114172" y="210305"/>
            <a:ext cx="10770138" cy="19389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Белочка отдала Ежику целую шишку, полную вкусных кедровых орешков. Она решила показать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Пыху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как с ней можно поиграть.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-Смотри ежик, всё просто! Попробуй сам! – сказала белочка.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(Шишку можно заменить на массажный шарик, су-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пластилин) </a:t>
            </a:r>
          </a:p>
          <a:p>
            <a:pPr algn="ctr"/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Управляющая кнопка: настраиваемая 4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множение 6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9" name="Стрелка влево 8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  <p:pic>
        <p:nvPicPr>
          <p:cNvPr id="10" name="Пальчиковая гимнастика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6750" y="2334636"/>
            <a:ext cx="4726458" cy="366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5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Управляющая кнопка: настраиваемая 5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множение 6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ёж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83481" y="1408091"/>
            <a:ext cx="8340382" cy="4535082"/>
          </a:xfrm>
          <a:prstGeom prst="rect">
            <a:avLst/>
          </a:prstGeom>
        </p:spPr>
      </p:pic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9" name="Стрелка влево 8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  <p:sp>
        <p:nvSpPr>
          <p:cNvPr id="10" name="Прямоугольник 9">
            <a:hlinkClick r:id="rId5" action="ppaction://hlinksldjump"/>
          </p:cNvPr>
          <p:cNvSpPr/>
          <p:nvPr/>
        </p:nvSpPr>
        <p:spPr>
          <a:xfrm>
            <a:off x="740607" y="210306"/>
            <a:ext cx="9842090" cy="108297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Идёт Пых по лесу дальше и слышит кто-то шуршит в кустиках. Пригляделся и увидел чьи-то уши. </a:t>
            </a:r>
          </a:p>
        </p:txBody>
      </p:sp>
    </p:spTree>
    <p:extLst>
      <p:ext uri="{BB962C8B-B14F-4D97-AF65-F5344CB8AC3E}">
        <p14:creationId xmlns:p14="http://schemas.microsoft.com/office/powerpoint/2010/main" val="278296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hlinkClick r:id="" action="ppaction://macro?name=DragandDrop"/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880" y="3970261"/>
            <a:ext cx="2236727" cy="130570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41" y="3561835"/>
            <a:ext cx="3424023" cy="1998795"/>
          </a:xfrm>
          <a:prstGeom prst="rect">
            <a:avLst/>
          </a:prstGeom>
        </p:spPr>
      </p:pic>
      <p:pic>
        <p:nvPicPr>
          <p:cNvPr id="48" name="Рисунок 47">
            <a:hlinkClick r:id="" action="ppaction://macro?name=DragandDrop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3019" y="4859643"/>
            <a:ext cx="2100067" cy="2100067"/>
          </a:xfrm>
          <a:prstGeom prst="rect">
            <a:avLst/>
          </a:prstGeom>
        </p:spPr>
      </p:pic>
      <p:pic>
        <p:nvPicPr>
          <p:cNvPr id="43" name="Рисунок 42">
            <a:hlinkClick r:id="" action="ppaction://macro?name=DragandDrop"/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4472" r="50000" b="44226"/>
          <a:stretch/>
        </p:blipFill>
        <p:spPr>
          <a:xfrm>
            <a:off x="8493704" y="3666429"/>
            <a:ext cx="2155818" cy="1789609"/>
          </a:xfrm>
          <a:prstGeom prst="rect">
            <a:avLst/>
          </a:prstGeom>
        </p:spPr>
      </p:pic>
      <p:pic>
        <p:nvPicPr>
          <p:cNvPr id="45" name="Рисунок 44">
            <a:hlinkClick r:id="" action="ppaction://macro?name=DragandDrop"/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70" y="2573730"/>
            <a:ext cx="2469417" cy="249411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01" y="4812809"/>
            <a:ext cx="2244212" cy="224421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692" y="3577581"/>
            <a:ext cx="2371842" cy="209106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50" y="2565928"/>
            <a:ext cx="2606652" cy="2632718"/>
          </a:xfrm>
          <a:prstGeom prst="rect">
            <a:avLst/>
          </a:prstGeom>
        </p:spPr>
      </p:pic>
      <p:pic>
        <p:nvPicPr>
          <p:cNvPr id="42" name="Рисунок 41">
            <a:hlinkClick r:id="" action="ppaction://macro?name=DragandDrop"/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50" y="5249240"/>
            <a:ext cx="1335599" cy="1044195"/>
          </a:xfrm>
          <a:prstGeom prst="rect">
            <a:avLst/>
          </a:prstGeom>
        </p:spPr>
      </p:pic>
      <p:pic>
        <p:nvPicPr>
          <p:cNvPr id="44" name="Рисунок 43">
            <a:hlinkClick r:id="" action="ppaction://macro?name=DragandDrop"/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316" y="5456038"/>
            <a:ext cx="2569912" cy="134492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8"/>
          <a:stretch/>
        </p:blipFill>
        <p:spPr>
          <a:xfrm>
            <a:off x="7375035" y="5098086"/>
            <a:ext cx="2825893" cy="1810003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312" y="5171990"/>
            <a:ext cx="2118419" cy="1217128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11380839" y="167148"/>
            <a:ext cx="599768" cy="589936"/>
          </a:xfrm>
          <a:prstGeom prst="round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1326762" y="117987"/>
            <a:ext cx="707923" cy="688258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20" name="Стрелка влево 19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  <p:sp>
        <p:nvSpPr>
          <p:cNvPr id="21" name="Прямоугольник 20">
            <a:hlinkClick r:id="rId20" action="ppaction://hlinksldjump"/>
          </p:cNvPr>
          <p:cNvSpPr/>
          <p:nvPr/>
        </p:nvSpPr>
        <p:spPr>
          <a:xfrm>
            <a:off x="643625" y="352651"/>
            <a:ext cx="9842090" cy="1543053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прячутся животные в лесу? Угадай, кто там сидит! Какие части животных видны из-за кустов? Чьи они?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Примерные ответ ребёнка: из-за куста видна волчья пасть, за кустом прячется волк и т.п.</a:t>
            </a:r>
          </a:p>
        </p:txBody>
      </p:sp>
    </p:spTree>
    <p:extLst>
      <p:ext uri="{BB962C8B-B14F-4D97-AF65-F5344CB8AC3E}">
        <p14:creationId xmlns:p14="http://schemas.microsoft.com/office/powerpoint/2010/main" val="38801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22222E-6 L -1.875E-6 2.22222E-6 C -0.00026 -0.0044 -0.00039 -0.00879 -0.00078 -0.01296 C -0.00104 -0.01643 -0.00182 -0.01991 -0.00234 -0.02315 C -0.0013 -0.03842 -0.00182 -0.04166 0.00078 -0.05324 C 0.00131 -0.05555 0.00144 -0.05856 0.00248 -0.06041 C 0.00352 -0.06227 0.00508 -0.06227 0.00651 -0.06319 C 0.00729 -0.06458 0.00821 -0.06597 0.00886 -0.06759 C 0.00951 -0.06875 0.00977 -0.0706 0.01055 -0.07176 C 0.01146 -0.07315 0.01263 -0.07384 0.01368 -0.07477 C 0.02123 -0.08055 0.01446 -0.075 0.02097 -0.07893 C 0.0224 -0.07986 0.02357 -0.08102 0.025 -0.08194 C 0.02722 -0.0831 0.0362 -0.08611 0.03633 -0.08611 L 0.04271 -0.08912 C 0.04388 -0.08958 0.04493 -0.08981 0.04597 -0.09051 C 0.04675 -0.09097 0.04753 -0.09143 0.04844 -0.0919 C 0.04974 -0.09259 0.05104 -0.09259 0.05248 -0.09329 C 0.05378 -0.09398 0.05508 -0.0956 0.05651 -0.09629 C 0.05769 -0.09676 0.06771 -0.09884 0.06849 -0.09907 C 0.07201 -0.1 0.07552 -0.10092 0.07904 -0.10185 C 0.08295 -0.10301 0.08894 -0.10393 0.09271 -0.10486 C 0.10104 -0.10972 0.09753 -0.1081 0.10326 -0.11041 C 0.1336 -0.10856 0.11706 -0.11134 0.1306 -0.10764 C 0.13256 -0.10717 0.13438 -0.10671 0.13633 -0.10625 C 0.13894 -0.10532 0.1444 -0.10347 0.1444 -0.10347 C 0.14375 -0.07569 0.14479 -0.07592 0.14271 -0.05879 C 0.14245 -0.05694 0.14232 -0.05509 0.14193 -0.05324 C 0.14154 -0.05162 0.14089 -0.05023 0.14037 -0.04884 C 0.13907 -0.04028 0.13985 -0.04491 0.13789 -0.03449 L 0.13711 -0.03032 C 0.13685 -0.0287 0.13633 -0.02754 0.13633 -0.02592 L 0.13633 -0.02014 L 0.13633 -0.02014 " pathEditMode="relative" ptsTypes="AAAAAAAAAAAAAAAAAAAAAAAAAAAAAAAAA">
                                      <p:cBhvr>
                                        <p:cTn id="1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6.66667E-6 L 1.875E-6 6.66667E-6 C 1.875E-6 -0.00115 0.00156 -0.03379 0.00195 -0.03657 C 0.00234 -0.03865 0.00352 -0.04004 0.00404 -0.04212 C 0.00456 -0.04374 0.00482 -0.04584 0.00508 -0.04768 C 0.00547 -0.05069 0.00534 -0.05393 0.00612 -0.05671 C 0.00677 -0.05902 0.0082 -0.06041 0.00925 -0.06226 C 0.00951 -0.06458 0.00977 -0.06712 0.01016 -0.06944 C 0.01133 -0.07638 0.01328 -0.08425 0.01537 -0.08958 C 0.01602 -0.09143 0.01654 -0.09351 0.01745 -0.09513 C 0.01862 -0.09768 0.02018 -0.09999 0.02148 -0.10231 C 0.02487 -0.11434 0.02188 -0.10624 0.02865 -0.11689 C 0.03451 -0.12615 0.03047 -0.12291 0.03594 -0.12615 C 0.04336 -0.13958 0.02878 -0.11411 0.0431 -0.13518 C 0.0457 -0.13911 0.04727 -0.14536 0.05026 -0.14814 L 0.05846 -0.15532 C 0.0599 -0.15647 0.06133 -0.1574 0.06263 -0.15902 C 0.06563 -0.16272 0.06927 -0.16758 0.07292 -0.1699 C 0.07422 -0.17083 0.07565 -0.17129 0.07695 -0.17175 C 0.07839 -0.17291 0.07982 -0.17407 0.08112 -0.17546 C 0.08385 -0.17823 0.08503 -0.18101 0.08828 -0.18263 C 0.09023 -0.18379 0.09245 -0.18402 0.0944 -0.18448 C 0.09583 -0.18587 0.09714 -0.18726 0.09857 -0.18819 C 0.10052 -0.18958 0.1026 -0.19073 0.10469 -0.19189 C 0.10573 -0.19258 0.1069 -0.19258 0.10781 -0.19374 C 0.11133 -0.19791 0.11003 -0.19583 0.11198 -0.19907 L 0.11198 -0.19907 " pathEditMode="relative" ptsTypes="AAAAAAAAAAAAAAAAAAAAAAAAAAA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-6.25E-7 -2.59259E-6 C 0.00026 -0.01713 0.00052 -0.03426 0.00104 -0.05139 C 0.00117 -0.06042 0.00143 -0.06968 0.00208 -0.0787 C 0.00208 -0.08056 0.00299 -0.08218 0.00312 -0.08426 C 0.00338 -0.09097 0.00312 -0.09769 0.00312 -0.10417 L 0.00312 -0.10417 " pathEditMode="relative" ptsTypes="AAAAAAA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7.40741E-7 L 1.38778E-17 7.40741E-7 C 0.00235 -0.00509 0.00508 -0.00949 0.00716 -0.01482 C 0.00886 -0.01922 0.0099 -0.02454 0.0112 -0.0294 C 0.01198 -0.03172 0.01198 -0.03519 0.01328 -0.03658 C 0.01771 -0.0419 0.01524 -0.03935 0.02045 -0.04398 C 0.02188 -0.04699 0.02279 -0.0507 0.02461 -0.05301 C 0.02709 -0.05625 0.03008 -0.05787 0.03282 -0.06042 C 0.03425 -0.06158 0.03568 -0.0625 0.03698 -0.06412 C 0.03933 -0.06736 0.04219 -0.07153 0.04518 -0.07315 C 0.04857 -0.07477 0.05196 -0.0757 0.05547 -0.07685 C 0.06328 -0.07963 0.05886 -0.07824 0.06875 -0.08056 C 0.07162 -0.08172 0.07422 -0.0831 0.07709 -0.08403 C 0.09206 -0.08959 0.07748 -0.08287 0.08933 -0.08773 C 0.09206 -0.08889 0.09753 -0.09144 0.09753 -0.09144 C 0.10482 -0.10116 0.09844 -0.09398 0.10886 -0.10047 C 0.11133 -0.10209 0.1138 -0.10394 0.11615 -0.10602 C 0.11719 -0.10695 0.1181 -0.1088 0.11914 -0.10972 C 0.12383 -0.1132 0.1224 -0.10972 0.12643 -0.11343 C 0.12748 -0.11435 0.12839 -0.11621 0.12943 -0.1169 C 0.13242 -0.11922 0.13373 -0.11875 0.13672 -0.11875 L 0.13672 -0.11875 " pathEditMode="relative" ptsTypes="AAAAAAAAAAAAAAAAAAAAAA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4.16667E-6 -3.7037E-7 C -0.00378 -0.00254 -0.00781 -0.00416 -0.01133 -0.0074 C -0.01263 -0.00856 -0.01328 -0.01134 -0.01445 -0.01296 C -0.01732 -0.01713 -0.01901 -0.01759 -0.02266 -0.02013 C -0.03242 -0.03773 -0.01992 -0.01689 -0.02878 -0.02754 C -0.03008 -0.02893 -0.03073 -0.03125 -0.0319 -0.0331 C -0.03281 -0.03449 -0.03399 -0.03518 -0.03503 -0.03657 C -0.03607 -0.03819 -0.03685 -0.04074 -0.03802 -0.04213 C -0.03932 -0.04375 -0.04076 -0.0449 -0.04219 -0.04583 C -0.04518 -0.04791 -0.04831 -0.04953 -0.05143 -0.05115 C -0.06875 -0.06157 -0.05339 -0.053 -0.09961 -0.053 L -0.09961 -0.053 " pathEditMode="relative" ptsTypes="AAAAAAAAAAAAA">
                                      <p:cBhvr>
                                        <p:cTn id="3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04167E-6 -6.2963E-6 L 6.04167E-6 -6.2963E-6 L 0.00821 -0.00556 C 0.00912 -0.00626 0.01029 -0.00649 0.0112 -0.00742 C 0.01342 -0.0095 0.01511 -0.01343 0.01745 -0.01482 C 0.02487 -0.01922 0.01563 -0.0139 0.02461 -0.0183 C 0.02566 -0.01899 0.0267 -0.01968 0.02774 -0.02015 C 0.03243 -0.02269 0.0362 -0.02501 0.04102 -0.0257 C 0.04688 -0.02663 0.05274 -0.02686 0.0586 -0.02755 C 0.08334 -0.0338 0.06329 -0.02941 0.11928 -0.02941 L 0.11928 -0.02941 " pathEditMode="relative" ptsTypes="AAAAAAAAAAA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577" y="431804"/>
            <a:ext cx="10905875" cy="4207764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Из-за куста выпрыгнул заяц. </a:t>
            </a:r>
          </a:p>
          <a:p>
            <a:pPr marL="0" indent="0" algn="ctr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-Да это же мой друг!- воскликнул радостно Пых.</a:t>
            </a:r>
          </a:p>
          <a:p>
            <a:pPr algn="ctr">
              <a:buFontTx/>
              <a:buChar char="-"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Заяц, привет! Как я рад тебя видеть! Чем это ты занимаешься?</a:t>
            </a:r>
            <a:b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-Привет, Пых! Заходи ко мне в гости! Я к зиме готовлюсь- из яблок варенье яблочное варю! Будем пить чай с вареньем! Так они обрадовались встрече, что  обнялись, схватились за лапы и стали напевать: </a:t>
            </a:r>
          </a:p>
          <a:p>
            <a:pPr marL="0" indent="0" algn="ctr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Заяц с ёжиком друзья –та-та-та!</a:t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 без друга нам нельзя-та-та-та!</a:t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играем и поём –та-та-та!</a:t>
            </a: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весело живём-та-та-та!</a:t>
            </a:r>
          </a:p>
          <a:p>
            <a:pPr marL="0" indent="0" algn="ctr">
              <a:buNone/>
            </a:pPr>
            <a:b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 сели за стол, стали пить чай и рассказывать о своих приключениях в лесу</a:t>
            </a:r>
            <a:r>
              <a:rPr lang="ru-RU" sz="2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4215EC-9B3A-4BF4-BDC0-2065CA50F9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643" y="3528912"/>
            <a:ext cx="18573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настраиваемая 7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11" name="Стрелка влево 10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  <p:pic>
        <p:nvPicPr>
          <p:cNvPr id="1028" name="Picture 4" descr="https://im0-tub-ru.yandex.net/i?id=7a57704e99b0da252fd829c70da4ffbc&amp;n=1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1558" r="97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816" y="4546367"/>
            <a:ext cx="1840504" cy="1834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мелоди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245" y="2327526"/>
            <a:ext cx="738231" cy="758971"/>
          </a:xfrm>
          <a:prstGeom prst="rect">
            <a:avLst/>
          </a:prstGeom>
        </p:spPr>
      </p:pic>
      <p:sp>
        <p:nvSpPr>
          <p:cNvPr id="12" name="Умножение 11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81" b="99320" l="3125" r="96250">
                        <a14:foregroundMark x1="30000" y1="2721" x2="30000" y2="2721"/>
                        <a14:foregroundMark x1="8333" y1="29252" x2="8333" y2="29252"/>
                        <a14:foregroundMark x1="3333" y1="31293" x2="3333" y2="31293"/>
                        <a14:foregroundMark x1="10000" y1="88435" x2="10000" y2="88435"/>
                        <a14:foregroundMark x1="18542" y1="93878" x2="18542" y2="93878"/>
                        <a14:foregroundMark x1="17083" y1="97619" x2="17083" y2="97619"/>
                        <a14:foregroundMark x1="62917" y1="99320" x2="62917" y2="99320"/>
                        <a14:foregroundMark x1="96250" y1="35374" x2="96250" y2="353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7650"/>
            <a:ext cx="457200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0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7095" y="126908"/>
            <a:ext cx="11122602" cy="2029403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«Топ-топ-топ!» - слышится в ночной тишине.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Кузнечики умолкли. Лягушки квакать перестали. Не слышно и соловья.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«Топ-топ-топ!» - чьи-то неторопливые шаги.</a:t>
            </a:r>
          </a:p>
        </p:txBody>
      </p:sp>
      <p:sp>
        <p:nvSpPr>
          <p:cNvPr id="6" name="Управляющая кнопка: настраиваемая 5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множение 6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10" name="Стрелка влево 9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466" b="46249" l="52376" r="72804">
                        <a14:foregroundMark x1="62583" y1="33156" x2="62583" y2="33156"/>
                        <a14:foregroundMark x1="66711" y1="34354" x2="66711" y2="34354"/>
                        <a14:foregroundMark x1="68043" y1="37550" x2="68043" y2="37550"/>
                        <a14:foregroundMark x1="61385" y1="41012" x2="61385" y2="41012"/>
                        <a14:foregroundMark x1="59121" y1="36884" x2="59121" y2="36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23" t="23993" r="24643" b="51278"/>
          <a:stretch/>
        </p:blipFill>
        <p:spPr>
          <a:xfrm rot="3983244">
            <a:off x="841628" y="5952422"/>
            <a:ext cx="796954" cy="7717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466" b="46249" l="52376" r="72804">
                        <a14:foregroundMark x1="62583" y1="33156" x2="62583" y2="33156"/>
                        <a14:foregroundMark x1="66711" y1="34354" x2="66711" y2="34354"/>
                        <a14:foregroundMark x1="68043" y1="37550" x2="68043" y2="37550"/>
                        <a14:foregroundMark x1="61385" y1="41012" x2="61385" y2="41012"/>
                        <a14:foregroundMark x1="59121" y1="36884" x2="59121" y2="36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23" t="23993" r="24643" b="51278"/>
          <a:stretch/>
        </p:blipFill>
        <p:spPr>
          <a:xfrm rot="3983244">
            <a:off x="1544469" y="5463428"/>
            <a:ext cx="796954" cy="7717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466" b="46249" l="52376" r="72804">
                        <a14:foregroundMark x1="62583" y1="33156" x2="62583" y2="33156"/>
                        <a14:foregroundMark x1="66711" y1="34354" x2="66711" y2="34354"/>
                        <a14:foregroundMark x1="68043" y1="37550" x2="68043" y2="37550"/>
                        <a14:foregroundMark x1="61385" y1="41012" x2="61385" y2="41012"/>
                        <a14:foregroundMark x1="59121" y1="36884" x2="59121" y2="36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23" t="23993" r="24643" b="51278"/>
          <a:stretch/>
        </p:blipFill>
        <p:spPr>
          <a:xfrm rot="3983244">
            <a:off x="2534487" y="5861634"/>
            <a:ext cx="796954" cy="7717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466" b="46249" l="52376" r="72804">
                        <a14:foregroundMark x1="62583" y1="33156" x2="62583" y2="33156"/>
                        <a14:foregroundMark x1="66711" y1="34354" x2="66711" y2="34354"/>
                        <a14:foregroundMark x1="68043" y1="37550" x2="68043" y2="37550"/>
                        <a14:foregroundMark x1="61385" y1="41012" x2="61385" y2="41012"/>
                        <a14:foregroundMark x1="59121" y1="36884" x2="59121" y2="36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23" t="23993" r="24643" b="51278"/>
          <a:stretch/>
        </p:blipFill>
        <p:spPr>
          <a:xfrm rot="3983244">
            <a:off x="4294720" y="5396143"/>
            <a:ext cx="796954" cy="7717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466" b="46249" l="52376" r="72804">
                        <a14:foregroundMark x1="62583" y1="33156" x2="62583" y2="33156"/>
                        <a14:foregroundMark x1="66711" y1="34354" x2="66711" y2="34354"/>
                        <a14:foregroundMark x1="68043" y1="37550" x2="68043" y2="37550"/>
                        <a14:foregroundMark x1="61385" y1="41012" x2="61385" y2="41012"/>
                        <a14:foregroundMark x1="59121" y1="36884" x2="59121" y2="36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23" t="23993" r="24643" b="51278"/>
          <a:stretch/>
        </p:blipFill>
        <p:spPr>
          <a:xfrm rot="3983244">
            <a:off x="2785293" y="5304802"/>
            <a:ext cx="796954" cy="7717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466" b="46249" l="52376" r="72804">
                        <a14:foregroundMark x1="62583" y1="33156" x2="62583" y2="33156"/>
                        <a14:foregroundMark x1="66711" y1="34354" x2="66711" y2="34354"/>
                        <a14:foregroundMark x1="68043" y1="37550" x2="68043" y2="37550"/>
                        <a14:foregroundMark x1="61385" y1="41012" x2="61385" y2="41012"/>
                        <a14:foregroundMark x1="59121" y1="36884" x2="59121" y2="36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23" t="23993" r="24643" b="51278"/>
          <a:stretch/>
        </p:blipFill>
        <p:spPr>
          <a:xfrm rot="3983244">
            <a:off x="3756067" y="4943744"/>
            <a:ext cx="796954" cy="7717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466" b="46249" l="52376" r="72804">
                        <a14:foregroundMark x1="62583" y1="33156" x2="62583" y2="33156"/>
                        <a14:foregroundMark x1="66711" y1="34354" x2="66711" y2="34354"/>
                        <a14:foregroundMark x1="68043" y1="37550" x2="68043" y2="37550"/>
                        <a14:foregroundMark x1="61385" y1="41012" x2="61385" y2="41012"/>
                        <a14:foregroundMark x1="59121" y1="36884" x2="59121" y2="36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23" t="23993" r="24643" b="51278"/>
          <a:stretch/>
        </p:blipFill>
        <p:spPr>
          <a:xfrm rot="3983244">
            <a:off x="7068166" y="5615598"/>
            <a:ext cx="796954" cy="77178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466" b="46249" l="52376" r="72804">
                        <a14:foregroundMark x1="62583" y1="33156" x2="62583" y2="33156"/>
                        <a14:foregroundMark x1="66711" y1="34354" x2="66711" y2="34354"/>
                        <a14:foregroundMark x1="68043" y1="37550" x2="68043" y2="37550"/>
                        <a14:foregroundMark x1="61385" y1="41012" x2="61385" y2="41012"/>
                        <a14:foregroundMark x1="59121" y1="36884" x2="59121" y2="36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23" t="23993" r="24643" b="51278"/>
          <a:stretch/>
        </p:blipFill>
        <p:spPr>
          <a:xfrm rot="3983244">
            <a:off x="6347615" y="5169704"/>
            <a:ext cx="796954" cy="77178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466" b="46249" l="52376" r="72804">
                        <a14:foregroundMark x1="62583" y1="33156" x2="62583" y2="33156"/>
                        <a14:foregroundMark x1="66711" y1="34354" x2="66711" y2="34354"/>
                        <a14:foregroundMark x1="68043" y1="37550" x2="68043" y2="37550"/>
                        <a14:foregroundMark x1="61385" y1="41012" x2="61385" y2="41012"/>
                        <a14:foregroundMark x1="59121" y1="36884" x2="59121" y2="36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23" t="23993" r="24643" b="51278"/>
          <a:stretch/>
        </p:blipFill>
        <p:spPr>
          <a:xfrm rot="3983244">
            <a:off x="5579919" y="5552412"/>
            <a:ext cx="796954" cy="7717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466" b="46249" l="52376" r="72804">
                        <a14:foregroundMark x1="62583" y1="33156" x2="62583" y2="33156"/>
                        <a14:foregroundMark x1="66711" y1="34354" x2="66711" y2="34354"/>
                        <a14:foregroundMark x1="68043" y1="37550" x2="68043" y2="37550"/>
                        <a14:foregroundMark x1="61385" y1="41012" x2="61385" y2="41012"/>
                        <a14:foregroundMark x1="59121" y1="36884" x2="59121" y2="368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823" t="23993" r="24643" b="51278"/>
          <a:stretch/>
        </p:blipFill>
        <p:spPr>
          <a:xfrm rot="3983244">
            <a:off x="5066724" y="5039423"/>
            <a:ext cx="796954" cy="77178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51" b="89899" l="9892" r="89928">
                        <a14:foregroundMark x1="76079" y1="12121" x2="76079" y2="12121"/>
                        <a14:foregroundMark x1="76079" y1="5051" x2="76079" y2="5051"/>
                        <a14:foregroundMark x1="80036" y1="17677" x2="80036" y2="17677"/>
                        <a14:foregroundMark x1="72482" y1="25505" x2="72482" y2="25505"/>
                        <a14:foregroundMark x1="73561" y1="17677" x2="73561" y2="17677"/>
                        <a14:foregroundMark x1="76079" y1="21970" x2="76079" y2="21970"/>
                        <a14:foregroundMark x1="82014" y1="12121" x2="82014" y2="121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106" y="3721674"/>
            <a:ext cx="1848148" cy="131423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79" b="89872" l="5357" r="96548">
                        <a14:foregroundMark x1="96548" y1="52386" x2="96548" y2="52386"/>
                        <a14:foregroundMark x1="5357" y1="57974" x2="5357" y2="579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746" y="4002795"/>
            <a:ext cx="1459624" cy="149263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871" b="94194" l="5222" r="97111">
                        <a14:foregroundMark x1="81667" y1="3871" x2="81667" y2="3871"/>
                        <a14:foregroundMark x1="97333" y1="10968" x2="97333" y2="10968"/>
                        <a14:foregroundMark x1="5333" y1="76129" x2="5333" y2="76129"/>
                        <a14:foregroundMark x1="71889" y1="94194" x2="71889" y2="94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59" y="1378088"/>
            <a:ext cx="1706601" cy="1175659"/>
          </a:xfrm>
          <a:prstGeom prst="rect">
            <a:avLst/>
          </a:prstGeom>
        </p:spPr>
      </p:pic>
      <p:pic>
        <p:nvPicPr>
          <p:cNvPr id="26" name="Солове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70023" y="4445586"/>
            <a:ext cx="1087771" cy="1087771"/>
          </a:xfrm>
          <a:prstGeom prst="rect">
            <a:avLst/>
          </a:prstGeom>
        </p:spPr>
      </p:pic>
      <p:pic>
        <p:nvPicPr>
          <p:cNvPr id="27" name="zvuk-kuznechika-vecher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550525" y="5384526"/>
            <a:ext cx="1115002" cy="1115002"/>
          </a:xfrm>
          <a:prstGeom prst="rect">
            <a:avLst/>
          </a:prstGeom>
        </p:spPr>
      </p:pic>
      <p:pic>
        <p:nvPicPr>
          <p:cNvPr id="28" name="hor-ljagushe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491420" y="2391162"/>
            <a:ext cx="984250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64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81481E-6 L -2.5E-6 4.81481E-6 C 0.00144 0.00393 0.00274 0.00833 0.00443 0.01204 C 0.01068 0.02546 0.00183 -0.00093 0.00977 0.02014 C 0.01107 0.02338 0.01146 0.02755 0.01277 0.03079 C 0.01928 0.04606 0.01146 0.02685 0.01667 0.04167 C 0.01732 0.04352 0.01823 0.04514 0.01888 0.04699 C 0.01954 0.04907 0.0198 0.05162 0.02045 0.0537 C 0.02435 0.06898 0.02214 0.05972 0.02566 0.0713 C 0.02631 0.07292 0.0267 0.075 0.02722 0.07662 C 0.02761 0.07801 0.02826 0.07917 0.02878 0.08055 C 0.03138 0.08912 0.03086 0.08958 0.03399 0.09815 C 0.0349 0.10046 0.03607 0.10255 0.03711 0.10486 C 0.03816 0.10764 0.03907 0.11018 0.04011 0.11296 C 0.04089 0.11528 0.04154 0.11759 0.04232 0.11968 C 0.04323 0.12199 0.04428 0.1243 0.04545 0.12639 C 0.0461 0.12778 0.04701 0.12893 0.04766 0.13055 C 0.04831 0.13218 0.04857 0.13426 0.04922 0.13588 C 0.05534 0.15139 0.04727 0.12685 0.05378 0.14537 C 0.05625 0.15255 0.0543 0.14907 0.05678 0.15741 C 0.05834 0.16296 0.0599 0.16852 0.06211 0.17361 C 0.06355 0.17708 0.06498 0.18102 0.06667 0.18426 C 0.07084 0.19305 0.07448 0.19514 0.078 0.20718 C 0.07852 0.20926 0.07995 0.21481 0.08099 0.21667 C 0.08763 0.22847 0.07813 0.20718 0.08555 0.22477 C 0.08607 0.23055 0.08633 0.2338 0.08711 0.23958 C 0.08737 0.2419 0.08803 0.24653 0.08855 0.24907 C 0.08907 0.25093 0.08959 0.25255 0.09011 0.2544 C 0.09037 0.25694 0.0905 0.25972 0.09089 0.2625 C 0.09102 0.26389 0.09167 0.26505 0.09167 0.26643 C 0.09167 0.30509 0.09128 0.34375 0.09089 0.38218 C 0.09089 0.38403 0.08985 0.38727 0.08933 0.38912 L 0.08933 0.38912 " pathEditMode="relative" ptsTypes="AAAAAAAAAAAAAAAAAAAAAAAAAAAAAAA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416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34 0.09907 L -0.02434 0.09907 C -0.02513 0.10277 -0.02617 0.10625 -0.02669 0.11018 C -0.02747 0.11458 -0.02747 0.11944 -0.02825 0.12407 L -0.02903 0.12824 C -0.02929 0.13518 -0.02929 0.14213 -0.02981 0.14907 C -0.03007 0.15069 -0.03125 0.15138 -0.03138 0.15324 C -0.03203 0.15902 -0.03177 0.16527 -0.03216 0.17129 C -0.03229 0.17268 -0.03281 0.17384 -0.03294 0.17546 C -0.03333 0.17708 -0.03359 0.17893 -0.03372 0.18101 C -0.03424 0.18472 -0.0345 0.18842 -0.03528 0.19213 C -0.03632 0.19583 -0.03841 0.20324 -0.03841 0.20324 C -0.03893 0.20787 -0.03919 0.2125 -0.03997 0.21713 C -0.04336 0.23495 -0.04023 0.21666 -0.04231 0.2324 C -0.04257 0.23379 -0.04296 0.23495 -0.04309 0.23657 C -0.04349 0.23912 -0.04362 0.24213 -0.04388 0.2449 C -0.0444 0.24768 -0.04492 0.25046 -0.04544 0.25324 C -0.0457 0.25463 -0.04609 0.25578 -0.04622 0.2574 C -0.04648 0.25926 -0.04674 0.26111 -0.047 0.26296 C -0.04752 0.26481 -0.04817 0.26643 -0.04856 0.26851 C -0.05078 0.2787 -0.04778 0.26967 -0.05091 0.27824 C -0.05117 0.28101 -0.05143 0.28379 -0.05169 0.28657 C -0.05247 0.29166 -0.05299 0.29513 -0.05481 0.29907 C -0.05559 0.30046 -0.05638 0.30185 -0.05716 0.30324 C -0.05924 0.31435 -0.05612 0.30138 -0.06028 0.30879 C -0.06093 0.30972 -0.06067 0.31157 -0.06106 0.31296 C -0.06211 0.31574 -0.06419 0.32129 -0.06419 0.32129 L -0.05559 0.30046 " pathEditMode="relative" ptsTypes="AAAAAAAAAAAAAAAAAAAAAAAAAA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9516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3.7037E-6 L 1.73472E-18 3.7037E-6 C 0.00013 -0.00463 1.73472E-18 -0.01783 0.00143 -0.025 C 0.00195 -0.02685 0.00247 -0.02871 0.00299 -0.03056 C 0.00469 -0.04815 0.00234 -0.03079 0.00612 -0.04445 C 0.00664 -0.04607 0.00638 -0.04838 0.0069 -0.05 C 0.00768 -0.05185 0.00924 -0.05232 0.01002 -0.05417 C 0.01133 -0.05672 0.01211 -0.05972 0.01315 -0.0625 C 0.01367 -0.06389 0.01406 -0.06551 0.01471 -0.06667 C 0.01549 -0.06806 0.01653 -0.06922 0.01705 -0.07084 C 0.01784 -0.07246 0.01784 -0.07477 0.01862 -0.07639 C 0.01953 -0.07778 0.02083 -0.07801 0.02174 -0.07917 C 0.03138 -0.09121 0.01523 -0.07454 0.02799 -0.08611 C 0.02969 -0.0875 0.03216 -0.09144 0.03346 -0.09306 C 0.03685 -0.09676 0.03685 -0.09537 0.04049 -0.09861 C 0.04192 -0.09977 0.0431 -0.10162 0.0444 -0.10278 C 0.0457 -0.10394 0.04713 -0.1044 0.0483 -0.10556 C 0.05351 -0.11065 0.04935 -0.10903 0.05455 -0.1125 C 0.0556 -0.1132 0.05677 -0.1132 0.05768 -0.11389 C 0.05911 -0.11459 0.06028 -0.11597 0.06159 -0.11667 C 0.06341 -0.11736 0.06536 -0.11736 0.06705 -0.11806 C 0.06823 -0.11829 0.06914 -0.11922 0.07018 -0.11945 C 0.07357 -0.12014 0.07695 -0.12037 0.08034 -0.12084 C 0.08164 -0.1213 0.08294 -0.12222 0.08424 -0.12222 C 0.14101 -0.12222 0.12448 -0.12755 0.14752 -0.11945 C 0.15455 -0.1132 0.15169 -0.11528 0.15612 -0.1125 C 0.16432 -0.10162 0.15442 -0.11435 0.16237 -0.10556 C 0.16484 -0.10301 0.16692 -0.09908 0.1694 -0.09722 C 0.17252 -0.09491 0.17591 -0.09329 0.17877 -0.09028 C 0.18008 -0.08889 0.18138 -0.08727 0.18268 -0.08611 C 0.18346 -0.08542 0.18437 -0.08542 0.18502 -0.08472 C 0.18802 -0.08218 0.18724 -0.08148 0.18971 -0.07778 C 0.19049 -0.07662 0.1914 -0.07616 0.19205 -0.075 C 0.19453 -0.07107 0.19661 -0.06621 0.19909 -0.0625 C 0.20039 -0.06065 0.20182 -0.0588 0.20299 -0.05695 C 0.20416 -0.0551 0.20508 -0.05301 0.20612 -0.05139 C 0.20846 -0.04792 0.21133 -0.04584 0.21315 -0.04167 C 0.22148 -0.02315 0.2108 -0.04584 0.22018 -0.02917 C 0.22122 -0.02755 0.22161 -0.02523 0.22252 -0.02361 C 0.22539 -0.01852 0.22539 -0.0206 0.22799 -0.01667 C 0.2289 -0.01528 0.22955 -0.01366 0.23034 -0.0125 C 0.23268 -0.00903 0.2358 -0.00718 0.23737 -0.00278 C 0.23815 -0.0007 0.24062 0.00578 0.24127 0.00694 C 0.24297 0.00972 0.24557 0.01041 0.24752 0.01111 C 0.24804 0.01528 0.24857 0.01967 0.24909 0.02361 C 0.25 0.02986 0.24987 0.02592 0.24987 0.0294 L 0.24987 0.0294 " pathEditMode="relative" ptsTypes="AAAAAAAAAAAAAAAAAAAAAAAAAAAAAAAAAAAAAAAAAAAAAAA">
                                      <p:cBhvr>
                                        <p:cTn id="6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780" y="231312"/>
            <a:ext cx="9303618" cy="816904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Давайте и мы  немного подвигаемся!</a:t>
            </a:r>
          </a:p>
        </p:txBody>
      </p:sp>
      <p:pic>
        <p:nvPicPr>
          <p:cNvPr id="3" name="Крабик размин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8099" y="1128390"/>
            <a:ext cx="8715299" cy="4929591"/>
          </a:xfrm>
          <a:prstGeom prst="rect">
            <a:avLst/>
          </a:prstGeom>
        </p:spPr>
      </p:pic>
      <p:sp>
        <p:nvSpPr>
          <p:cNvPr id="5" name="Стрелка вправо 4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7" name="Стрелка влево 6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  <p:sp>
        <p:nvSpPr>
          <p:cNvPr id="8" name="Управляющая кнопка: настраиваемая 7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множение 8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6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5421511-98B6-4297-9C1D-413B93F7E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807776" y="-9233733"/>
            <a:ext cx="10515600" cy="2603500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indent="0" algn="ctr">
              <a:buNone/>
            </a:pPr>
            <a:r>
              <a:rPr lang="ru-RU" sz="2600" dirty="0">
                <a:solidFill>
                  <a:srgbClr val="002060"/>
                </a:solidFill>
              </a:rPr>
              <a:t>Миша услышал как зайка с ёжиком веселятся, тоже захотел к ним.  </a:t>
            </a:r>
          </a:p>
          <a:p>
            <a:pPr marL="0" indent="0" algn="ctr">
              <a:buNone/>
            </a:pPr>
            <a:r>
              <a:rPr lang="ru-RU" sz="2600" dirty="0">
                <a:solidFill>
                  <a:srgbClr val="002060"/>
                </a:solidFill>
              </a:rPr>
              <a:t>-Я вам мёд принёс, - сказал медведь. И сел рядом с ёжиком и зайкой. </a:t>
            </a:r>
          </a:p>
          <a:p>
            <a:pPr marL="0" indent="0" algn="ctr">
              <a:buNone/>
            </a:pPr>
            <a:r>
              <a:rPr lang="ru-RU" sz="2600" dirty="0">
                <a:solidFill>
                  <a:srgbClr val="002060"/>
                </a:solidFill>
              </a:rPr>
              <a:t>- Я его долго искал, поэтому он самый вкусный. Меня даже чуть не укусили пчёлы, но я их перехитрил и спрятался в кустах. Отведай-ка моего мёду».</a:t>
            </a:r>
          </a:p>
          <a:p>
            <a:endParaRPr lang="ru-RU" dirty="0"/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7" name="Стрелка влево 6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  <p:sp>
        <p:nvSpPr>
          <p:cNvPr id="8" name="Управляющая кнопка: настраиваемая 7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множение 8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http://galerey-room.ru/images/075444_139002088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382" y="2753474"/>
            <a:ext cx="4732709" cy="3644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ds03.infourok.ru/uploads/ex/0eb8/0000976f-753df6ba/hello_html_a7b5a4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021" y="3314699"/>
            <a:ext cx="2916475" cy="294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A10FD713-42F5-407E-8114-5DB708099332}"/>
              </a:ext>
            </a:extLst>
          </p:cNvPr>
          <p:cNvSpPr txBox="1">
            <a:spLocks/>
          </p:cNvSpPr>
          <p:nvPr/>
        </p:nvSpPr>
        <p:spPr>
          <a:xfrm>
            <a:off x="771526" y="40856"/>
            <a:ext cx="9916683" cy="2643409"/>
          </a:xfrm>
          <a:prstGeom prst="rect">
            <a:avLst/>
          </a:prstGeom>
          <a:solidFill>
            <a:schemeClr val="accent1">
              <a:alpha val="50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ru-RU" sz="2600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14414" y="260484"/>
            <a:ext cx="94309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Миша услышал как зайка с ёжиком веселятся, и тоже захотел к ним. 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Я вам мёд принёс, - сказал медведь, - и сел рядом с зайцем и ёжиком.  Я его долго искал, поэтому он самый вкусный. Меня даже чуть не укусили пчёлы, но я их перехитрил и спрятался в кустах. Попробуйте мёд.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5" y="4575566"/>
            <a:ext cx="1905000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67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hlinkClick r:id="rId4" action="ppaction://hlinksldjump"/>
          </p:cNvPr>
          <p:cNvSpPr/>
          <p:nvPr/>
        </p:nvSpPr>
        <p:spPr>
          <a:xfrm>
            <a:off x="2485721" y="347704"/>
            <a:ext cx="6686382" cy="105045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00" dirty="0">
              <a:solidFill>
                <a:srgbClr val="002060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68CDBE-12A4-4A2A-AAB0-6DD234A41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285" y="159173"/>
            <a:ext cx="7273637" cy="1325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</a:t>
            </a:r>
          </a:p>
        </p:txBody>
      </p:sp>
      <p:sp>
        <p:nvSpPr>
          <p:cNvPr id="7" name="Управляющая кнопка: настраиваемая 6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10" name="Стрелка влево 9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  <p:pic>
        <p:nvPicPr>
          <p:cNvPr id="6" name="Артикуляция (convert-video-online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58755" y="1856943"/>
            <a:ext cx="6740313" cy="381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1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29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10FD713-42F5-407E-8114-5DB70809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979" y="86351"/>
            <a:ext cx="10515600" cy="1660526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Шёл ёжик Пых домой счастливый и всё думал:  «Как хорошо, что у меня есть такие замечательные друзья, которые всегда рядом и в любую минуту готовы прийти на помощь!». И решил Пых нарисовать их портрет!</a:t>
            </a:r>
          </a:p>
        </p:txBody>
      </p:sp>
      <p:sp>
        <p:nvSpPr>
          <p:cNvPr id="6" name="Управляющая кнопка: настраиваемая 5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множение 6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9" name="Стрелка влево 8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455" y="2022376"/>
            <a:ext cx="2872649" cy="40574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6" y="2271148"/>
            <a:ext cx="3281889" cy="43813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144" y="2801667"/>
            <a:ext cx="3161888" cy="352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20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2008951" y="1690688"/>
            <a:ext cx="6945373" cy="233073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6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0727" y="2546061"/>
            <a:ext cx="9247909" cy="287106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Спасибо за внимание!</a:t>
            </a:r>
          </a:p>
        </p:txBody>
      </p:sp>
      <p:sp>
        <p:nvSpPr>
          <p:cNvPr id="5" name="Управляющая кнопка: настраиваемая 4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Умножение 5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201004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16893" y="848603"/>
            <a:ext cx="8682864" cy="230832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Бредёт куда-то Ежик Пых.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Нагнать его совсем не трудно. Он тут же свернётся комочком. Прикоснитесь к нему – вмиг уколетесь! Весь утыкан острыми иглами.</a:t>
            </a:r>
          </a:p>
          <a:p>
            <a:pPr algn="ctr"/>
            <a:r>
              <a:rPr lang="ru-RU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Давайте мы с вами слепим ёжика из пластилина!</a:t>
            </a:r>
          </a:p>
          <a:p>
            <a:pPr algn="ctr"/>
            <a:endParaRPr lang="ru-RU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Гифка еж, прозрачный ежик, прозрачный, gif картинки, гиф анимация скачать бесплатно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68" y="410135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трелка вправо 10">
            <a:hlinkClick r:id="" action="ppaction://hlinkshowjump?jump=nextslide"/>
          </p:cNvPr>
          <p:cNvSpPr/>
          <p:nvPr/>
        </p:nvSpPr>
        <p:spPr>
          <a:xfrm>
            <a:off x="5457826" y="5884315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12" name="Стрелка влево 11">
            <a:hlinkClick r:id="" action="ppaction://hlinkshowjump?jump=previousslide"/>
          </p:cNvPr>
          <p:cNvSpPr/>
          <p:nvPr/>
        </p:nvSpPr>
        <p:spPr>
          <a:xfrm>
            <a:off x="4110052" y="5901616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  <p:sp>
        <p:nvSpPr>
          <p:cNvPr id="13" name="Управляющая кнопка: настраиваемая 12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множение 13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6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1219200" y="603340"/>
            <a:ext cx="9365673" cy="6011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6679925" y="3226354"/>
            <a:ext cx="7024255" cy="44723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F3271F-D701-492B-AB9E-6FFB91BF073E}"/>
              </a:ext>
            </a:extLst>
          </p:cNvPr>
          <p:cNvSpPr/>
          <p:nvPr/>
        </p:nvSpPr>
        <p:spPr>
          <a:xfrm>
            <a:off x="3121064" y="361479"/>
            <a:ext cx="5561944" cy="114540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Ёжик Пых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303D4C-7F12-4C4D-96C2-EBBA8D535985}"/>
              </a:ext>
            </a:extLst>
          </p:cNvPr>
          <p:cNvSpPr txBox="1"/>
          <p:nvPr/>
        </p:nvSpPr>
        <p:spPr>
          <a:xfrm>
            <a:off x="287676" y="2518963"/>
            <a:ext cx="5089637" cy="156966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Подготовьте для создания ежика черные семечки подсолнечника, пластилин светло-коричневого или бежевого оттенка, стеку.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B6439D5-0800-489C-A4BA-23EC7190A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62" b="96907" l="901" r="98198">
                        <a14:foregroundMark x1="63964" y1="26117" x2="63964" y2="26117"/>
                        <a14:foregroundMark x1="88889" y1="28179" x2="88889" y2="281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1802" y="1825946"/>
            <a:ext cx="2606128" cy="22774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Объект 3" descr="Как слепить ежика из пластилина и семечек поэтапно - шаг 1">
            <a:extLst>
              <a:ext uri="{FF2B5EF4-FFF2-40B4-BE49-F238E27FC236}">
                <a16:creationId xmlns:a16="http://schemas.microsoft.com/office/drawing/2014/main" id="{F192C037-A65A-4E02-836C-067B48F834B7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77" b="81528" l="53200" r="80000">
                        <a14:backgroundMark x1="64667" y1="79218" x2="73600" y2="78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18" t="12012" r="17525" b="17118"/>
          <a:stretch/>
        </p:blipFill>
        <p:spPr bwMode="auto">
          <a:xfrm>
            <a:off x="6241847" y="1825946"/>
            <a:ext cx="1455421" cy="26212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3201170-DA35-4C8B-9DF7-3B97C75442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625" l="31667" r="53125"/>
                    </a14:imgEffect>
                  </a14:imgLayer>
                </a14:imgProps>
              </a:ext>
            </a:extLst>
          </a:blip>
          <a:srcRect l="32603" t="9105" r="46500" b="3500"/>
          <a:stretch/>
        </p:blipFill>
        <p:spPr>
          <a:xfrm rot="16200000">
            <a:off x="8299100" y="3478230"/>
            <a:ext cx="955390" cy="39956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4" name="Управляющая кнопка: настраиваемая 13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множение 14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>
            <a:hlinkClick r:id="" action="ppaction://hlinkshowjump?jump=nextslide"/>
          </p:cNvPr>
          <p:cNvSpPr/>
          <p:nvPr/>
        </p:nvSpPr>
        <p:spPr>
          <a:xfrm>
            <a:off x="5457826" y="5884315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17" name="Стрелка влево 16">
            <a:hlinkClick r:id="" action="ppaction://hlinkshowjump?jump=previousslide"/>
          </p:cNvPr>
          <p:cNvSpPr/>
          <p:nvPr/>
        </p:nvSpPr>
        <p:spPr>
          <a:xfrm>
            <a:off x="4110052" y="5901616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390473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67149" y="357682"/>
            <a:ext cx="4843162" cy="120032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Разомните немного коричневого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пластилина в руках, сформируйте шарик.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3" descr="Как слепить ежика из пластилина и семечек поэтапно - шаг 2"/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307" b="73461" l="29524" r="71429">
                        <a14:backgroundMark x1="53067" y1="68561" x2="59200" y2="625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86" t="21538" r="23333" b="20769"/>
          <a:stretch/>
        </p:blipFill>
        <p:spPr bwMode="auto">
          <a:xfrm>
            <a:off x="1184120" y="2310050"/>
            <a:ext cx="2385579" cy="1760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6137907" y="210305"/>
            <a:ext cx="4629151" cy="19389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Вытяните носовую часть ежика. Само тельце можно оставить круглым, ведь он часто превращается в колючий шарик, скрываясь от врагов.</a:t>
            </a:r>
          </a:p>
        </p:txBody>
      </p:sp>
      <p:pic>
        <p:nvPicPr>
          <p:cNvPr id="11" name="Объект 3" descr="Как слепить ежика из пластилина и семечек поэтапно - шаг 3"/>
          <p:cNvPicPr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30" b="68384" l="32000" r="68533">
                        <a14:backgroundMark x1="43067" y1="62877" x2="62933" y2="63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583" t="27488" r="29577" b="26715"/>
          <a:stretch/>
        </p:blipFill>
        <p:spPr bwMode="auto">
          <a:xfrm>
            <a:off x="8065946" y="2310049"/>
            <a:ext cx="2636709" cy="1760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Прямоугольник 11"/>
          <p:cNvSpPr/>
          <p:nvPr/>
        </p:nvSpPr>
        <p:spPr>
          <a:xfrm>
            <a:off x="3746848" y="2533979"/>
            <a:ext cx="4141948" cy="156966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На самый кончик носа прикрепите коричневую капельку. Добавьте маленькие глазки со зрачками.</a:t>
            </a:r>
          </a:p>
        </p:txBody>
      </p:sp>
      <p:pic>
        <p:nvPicPr>
          <p:cNvPr id="13" name="Рисунок 12" descr="Как слепить ежика из пластилина и семечек поэтапно - шаг 4"/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334" b="72647" l="38000" r="64533">
                        <a14:backgroundMark x1="56000" y1="66252" x2="59733" y2="54707"/>
                        <a14:backgroundMark x1="53867" y1="65719" x2="55333" y2="618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97" t="18974" r="32095" b="25808"/>
          <a:stretch/>
        </p:blipFill>
        <p:spPr bwMode="auto">
          <a:xfrm>
            <a:off x="4564315" y="4534276"/>
            <a:ext cx="2189019" cy="19237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6" name="Управляющая кнопка: настраиваемая 15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множение 16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21" name="Стрелка влево 20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54912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4666" y="210305"/>
            <a:ext cx="5498492" cy="156966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Начинайте крепить семечки вместо колючек. Вставляйте их в пластилин задней частью и придавливайте пальцами. </a:t>
            </a:r>
          </a:p>
        </p:txBody>
      </p:sp>
      <p:pic>
        <p:nvPicPr>
          <p:cNvPr id="7" name="Рисунок 6" descr="Как слепить ежика из пластилина и семечек поэтапно - шаг 5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51" b="64121" l="28667" r="65867">
                        <a14:backgroundMark x1="43600" y1="60746" x2="51867" y2="60036"/>
                        <a14:backgroundMark x1="57733" y1="59680" x2="56267" y2="59147"/>
                        <a14:backgroundMark x1="51733" y1="58792" x2="51467" y2="57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24" t="26711" r="33271" b="34318"/>
          <a:stretch/>
        </p:blipFill>
        <p:spPr bwMode="auto">
          <a:xfrm>
            <a:off x="1680715" y="2361377"/>
            <a:ext cx="2854036" cy="18565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Прямоугольник 7"/>
          <p:cNvSpPr/>
          <p:nvPr/>
        </p:nvSpPr>
        <p:spPr>
          <a:xfrm>
            <a:off x="6054253" y="460117"/>
            <a:ext cx="4949567" cy="1200329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Сформируйте колючки на спинке ежика, заполнив семечками пустые места на пластилине.</a:t>
            </a:r>
          </a:p>
        </p:txBody>
      </p:sp>
      <p:pic>
        <p:nvPicPr>
          <p:cNvPr id="9" name="Рисунок 8" descr="Как слепить ежика из пластилина и семечек поэтапно - шаг 7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70" b="69627" l="19600" r="73333">
                        <a14:backgroundMark x1="59200" y1="61989" x2="58533" y2="59147"/>
                        <a14:backgroundMark x1="47200" y1="65897" x2="47200" y2="65897"/>
                        <a14:backgroundMark x1="42667" y1="62877" x2="42667" y2="628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0" t="20962" r="24946" b="30647"/>
          <a:stretch/>
        </p:blipFill>
        <p:spPr bwMode="auto">
          <a:xfrm>
            <a:off x="7735135" y="1927766"/>
            <a:ext cx="3131127" cy="1969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Прямоугольник 9"/>
          <p:cNvSpPr/>
          <p:nvPr/>
        </p:nvSpPr>
        <p:spPr>
          <a:xfrm>
            <a:off x="1434628" y="4530198"/>
            <a:ext cx="9239250" cy="126034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95250"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и все! Фыркающий лесной житель готов. На такие правдоподобные колючки удобно крепить какие-нибудь дары осени для ежика, например, грибочки, ягодки или яблочки.</a:t>
            </a:r>
          </a:p>
        </p:txBody>
      </p:sp>
      <p:sp>
        <p:nvSpPr>
          <p:cNvPr id="13" name="Управляющая кнопка: настраиваемая 12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множение 13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16" name="Стрелка влево 15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38884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 txBox="1">
            <a:spLocks/>
          </p:cNvSpPr>
          <p:nvPr/>
        </p:nvSpPr>
        <p:spPr>
          <a:xfrm>
            <a:off x="1219200" y="603340"/>
            <a:ext cx="9365673" cy="6011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Управляющая кнопка: настраиваемая 6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Умножение 7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Ёж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624" y="210305"/>
            <a:ext cx="10447156" cy="5680640"/>
          </a:xfrm>
          <a:prstGeom prst="rect">
            <a:avLst/>
          </a:prstGeom>
        </p:spPr>
      </p:pic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10" name="Стрелка влево 9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23007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1F3E9BB-E94C-418F-9C22-0175655C7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32" y="215900"/>
            <a:ext cx="10982632" cy="3801918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Бредёт куда-то Ежик Пых.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Нагнать его совсем не трудно. Он тут же свернётся комочком. Прикоснитесь к нему – вмиг уколетесь! Весь утыкан острыми иглами.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осени бродят ежи ночами по лесам, полям и огородам, а зима придёт – где-нибудь под корнем дерева, в кусте, норе, укрывшись опавшей листвой, спят до весны, как медведи в берлогах. 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до зимы еще далеко, поэтому пошел Ежик Пых по лесу в поисках еды. </a:t>
            </a:r>
          </a:p>
          <a:p>
            <a:endParaRPr lang="ru-RU" b="1" dirty="0"/>
          </a:p>
        </p:txBody>
      </p:sp>
      <p:sp>
        <p:nvSpPr>
          <p:cNvPr id="6" name="Управляющая кнопка: настраиваемая 5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множение 6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9" name="Стрелка влево 8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3871" y1="55874" x2="73871" y2="55874"/>
                        <a14:foregroundMark x1="76613" y1="55874" x2="78226" y2="55874"/>
                        <a14:foregroundMark x1="82742" y1="55874" x2="82742" y2="55874"/>
                        <a14:foregroundMark x1="83226" y1="54728" x2="83226" y2="54728"/>
                        <a14:foregroundMark x1="81774" y1="59885" x2="81774" y2="59885"/>
                        <a14:foregroundMark x1="83710" y1="61032" x2="83710" y2="61032"/>
                        <a14:foregroundMark x1="77581" y1="58739" x2="77581" y2="58739"/>
                        <a14:foregroundMark x1="80000" y1="59026" x2="80000" y2="59026"/>
                        <a14:foregroundMark x1="80000" y1="62751" x2="80000" y2="62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93" y="4980726"/>
            <a:ext cx="3888965" cy="21891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4438650"/>
            <a:ext cx="1731882" cy="173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52E41C0-DBB2-4B71-9A24-05E5D3F1D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518" y="692086"/>
            <a:ext cx="10967885" cy="2294631"/>
          </a:xfr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Идет ежик по лесу, вдруг видит, растут грибочки, белые, красивые.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 Хорошие грибочки, — подумал ежик, — возьму-ка я их себе на завтрак.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Взял грибочки и понес домой.</a:t>
            </a:r>
          </a:p>
          <a:p>
            <a:pPr marL="0" indent="0" algn="ctr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8543D13-D86E-4F89-9A13-CD23099FF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571" l="6215" r="932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802" y="4463832"/>
            <a:ext cx="1192511" cy="119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821F763-90FE-485E-80D4-F89144E1C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" b="100000" l="24167" r="52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00" r="47417"/>
          <a:stretch/>
        </p:blipFill>
        <p:spPr bwMode="auto">
          <a:xfrm>
            <a:off x="6649163" y="3444053"/>
            <a:ext cx="1542993" cy="2747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Управляющая кнопка: настраиваемая 7">
            <a:hlinkClick r:id="" action="ppaction://hlinkshowjump?jump=endshow" highlightClick="1"/>
          </p:cNvPr>
          <p:cNvSpPr/>
          <p:nvPr/>
        </p:nvSpPr>
        <p:spPr>
          <a:xfrm>
            <a:off x="11297264" y="210305"/>
            <a:ext cx="496279" cy="481782"/>
          </a:xfrm>
          <a:prstGeom prst="actionButtonBlank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Умножение 8">
            <a:hlinkClick r:id="" action="ppaction://hlinkshowjump?jump=endshow"/>
          </p:cNvPr>
          <p:cNvSpPr/>
          <p:nvPr/>
        </p:nvSpPr>
        <p:spPr>
          <a:xfrm>
            <a:off x="11198941" y="210305"/>
            <a:ext cx="698091" cy="481781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5899979" y="6057981"/>
            <a:ext cx="1321125" cy="800019"/>
          </a:xfrm>
          <a:prstGeom prst="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Дальше</a:t>
            </a:r>
          </a:p>
        </p:txBody>
      </p:sp>
      <p:sp>
        <p:nvSpPr>
          <p:cNvPr id="11" name="Стрелка влево 10">
            <a:hlinkClick r:id="" action="ppaction://hlinkshowjump?jump=previousslide"/>
          </p:cNvPr>
          <p:cNvSpPr/>
          <p:nvPr/>
        </p:nvSpPr>
        <p:spPr>
          <a:xfrm>
            <a:off x="4552205" y="6075282"/>
            <a:ext cx="1276707" cy="765416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Назад</a:t>
            </a:r>
          </a:p>
        </p:txBody>
      </p:sp>
    </p:spTree>
    <p:extLst>
      <p:ext uri="{BB962C8B-B14F-4D97-AF65-F5344CB8AC3E}">
        <p14:creationId xmlns:p14="http://schemas.microsoft.com/office/powerpoint/2010/main" val="29429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НАЧАЛЬНОЕ ПОЛОЖЕНИЕ" val="330,3912;224,8305"/>
  <p:tag name="КОНЕЧНОЕ ПОЛОЖЕНИЕ" val="115,235;49,049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НАЧАЛЬНОЕ ПОЛОЖЕНИЕ" val="370,8358;107,8671"/>
  <p:tag name="КОНЕЧНОЕ ПОЛОЖЕНИЕ" val="190,8358;87,4764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НАЧАЛЬНОЕ ПОЛОЖЕНИЕ" val="383,0586;353,1721"/>
  <p:tag name="КОНЕЧНОЕ ПОЛОЖЕНИЕ" val="186,8867;519,812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НАЧАЛЬНОЕ ПОЛОЖЕНИЕ" val="331,416;-21,98677"/>
  <p:tag name="КОНЕЧНОЕ ПОЛОЖЕНИЕ" val="130,3223;263,48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НАЧАЛЬНОЕ ПОЛОЖЕНИЕ" val="436,3118;563,3549"/>
  <p:tag name="КОНЕЧНОЕ ПОЛОЖЕНИЕ" val="48,18685;263,120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НАЧАЛЬНОЕ ПОЛОЖЕНИЕ" val="326,7379;454,2911"/>
  <p:tag name="КОНЕЧНОЕ ПОЛОЖЕНИЕ" val="74,31599;425,46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1237</TotalTime>
  <Words>1187</Words>
  <Application>Microsoft Macintosh PowerPoint</Application>
  <PresentationFormat>Широкоэкранный</PresentationFormat>
  <Paragraphs>128</Paragraphs>
  <Slides>24</Slides>
  <Notes>8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Приключения Ёжика Пыха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Помогите ёжику собрать все грибочки, нажимайте на грибы.</vt:lpstr>
      <vt:lpstr>Презентация PowerPoint</vt:lpstr>
      <vt:lpstr>Презентация PowerPoint</vt:lpstr>
      <vt:lpstr>Презентация PowerPoint</vt:lpstr>
      <vt:lpstr>Презентация PowerPoint</vt:lpstr>
      <vt:lpstr>Где спряталась шишка?</vt:lpstr>
      <vt:lpstr>Презентация PowerPoint</vt:lpstr>
      <vt:lpstr>Презентация PowerPoint</vt:lpstr>
      <vt:lpstr>Презентация PowerPoint</vt:lpstr>
      <vt:lpstr>Презентация PowerPoint</vt:lpstr>
      <vt:lpstr>Давайте и мы  немного подвигаемся!</vt:lpstr>
      <vt:lpstr>Презентация PowerPoint</vt:lpstr>
      <vt:lpstr>Артикуляционная гимнастика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Строганова Анна Андреевна</cp:lastModifiedBy>
  <cp:revision>95</cp:revision>
  <dcterms:created xsi:type="dcterms:W3CDTF">2020-10-23T09:15:23Z</dcterms:created>
  <dcterms:modified xsi:type="dcterms:W3CDTF">2021-09-27T08:04:33Z</dcterms:modified>
</cp:coreProperties>
</file>