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4BE51-AA15-4C19-8DAC-5311AA8108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C25F6-C508-47AD-B47A-7186AA613F9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42277" t="29297" r="23133" b="20898"/>
          <a:stretch>
            <a:fillRect/>
          </a:stretch>
        </p:blipFill>
        <p:spPr bwMode="auto">
          <a:xfrm>
            <a:off x="1643042" y="642918"/>
            <a:ext cx="6706768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2000264"/>
          </a:xfrm>
        </p:spPr>
        <p:txBody>
          <a:bodyPr>
            <a:noAutofit/>
          </a:bodyPr>
          <a:lstStyle/>
          <a:p>
            <a:r>
              <a:rPr lang="ru-RU" sz="6000" b="1" i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Математическая эстафета</a:t>
            </a:r>
            <a:endParaRPr lang="ru-RU" sz="6000" b="1" i="1" dirty="0">
              <a:solidFill>
                <a:schemeClr val="accent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Среднее арифметическое чисел</a:t>
            </a:r>
            <a:endParaRPr lang="ru-RU" b="1" i="1" dirty="0">
              <a:solidFill>
                <a:schemeClr val="accent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71679"/>
            <a:ext cx="8229600" cy="2143140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</a:rPr>
              <a:t>Цели урока:</a:t>
            </a:r>
            <a:endParaRPr lang="ru-RU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85918" y="3857628"/>
            <a:ext cx="1537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ЧТО?</a:t>
            </a:r>
            <a:endParaRPr lang="ru-RU" sz="36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68" y="4572008"/>
            <a:ext cx="1558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КАК?</a:t>
            </a:r>
            <a:endParaRPr lang="ru-RU" sz="36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4942" y="5429264"/>
            <a:ext cx="1518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ГДЕ?</a:t>
            </a:r>
            <a:endParaRPr lang="ru-RU" sz="36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714488"/>
            <a:ext cx="8286808" cy="4097335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C00000"/>
                </a:solidFill>
                <a:latin typeface="Bookman Old Style" pitchFamily="18" charset="0"/>
              </a:rPr>
              <a:t>Среднее арифметическое </a:t>
            </a:r>
            <a:r>
              <a:rPr lang="ru-RU" i="1" dirty="0" smtClean="0">
                <a:latin typeface="Bookman Old Style" pitchFamily="18" charset="0"/>
              </a:rPr>
              <a:t>- </a:t>
            </a:r>
            <a:r>
              <a:rPr lang="ru-RU" sz="2800" i="1" dirty="0">
                <a:latin typeface="Bookman Old Style" pitchFamily="18" charset="0"/>
              </a:rPr>
              <a:t>сумма всех чисел, </a:t>
            </a:r>
            <a:r>
              <a:rPr lang="ru-RU" sz="2800" i="1" dirty="0" smtClean="0">
                <a:latin typeface="Bookman Old Style" pitchFamily="18" charset="0"/>
              </a:rPr>
              <a:t>делённая </a:t>
            </a:r>
            <a:r>
              <a:rPr lang="ru-RU" sz="2800" i="1" dirty="0">
                <a:latin typeface="Bookman Old Style" pitchFamily="18" charset="0"/>
              </a:rPr>
              <a:t>на их количество. </a:t>
            </a:r>
            <a:endParaRPr lang="ru-RU" i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ru-RU" i="1" dirty="0">
                <a:latin typeface="Bookman Old Style" pitchFamily="18" charset="0"/>
              </a:rPr>
              <a:t> </a:t>
            </a:r>
            <a:r>
              <a:rPr lang="ru-RU" b="1" i="1" dirty="0" smtClean="0">
                <a:solidFill>
                  <a:srgbClr val="C00000"/>
                </a:solidFill>
                <a:latin typeface="Bookman Old Style" pitchFamily="18" charset="0"/>
              </a:rPr>
              <a:t>Среднее арифметическое -</a:t>
            </a:r>
            <a:r>
              <a:rPr lang="ru-RU" sz="2800" i="1" dirty="0" smtClean="0">
                <a:latin typeface="Bookman Old Style" pitchFamily="18" charset="0"/>
              </a:rPr>
              <a:t>средняя</a:t>
            </a:r>
            <a:r>
              <a:rPr lang="ru-RU" sz="2800" i="1" dirty="0">
                <a:latin typeface="Bookman Old Style" pitchFamily="18" charset="0"/>
              </a:rPr>
              <a:t> величина, полученная </a:t>
            </a:r>
            <a:r>
              <a:rPr lang="ru-RU" sz="2800" i="1" dirty="0" smtClean="0">
                <a:latin typeface="Bookman Old Style" pitchFamily="18" charset="0"/>
              </a:rPr>
              <a:t>путем сложения всех чисел числового ряда и</a:t>
            </a:r>
            <a:r>
              <a:rPr lang="ru-RU" sz="2800" i="1" dirty="0">
                <a:latin typeface="Bookman Old Style" pitchFamily="18" charset="0"/>
              </a:rPr>
              <a:t> </a:t>
            </a:r>
            <a:r>
              <a:rPr lang="ru-RU" sz="2800" i="1" dirty="0" smtClean="0">
                <a:latin typeface="Bookman Old Style" pitchFamily="18" charset="0"/>
              </a:rPr>
              <a:t>деления суммы</a:t>
            </a:r>
            <a:r>
              <a:rPr lang="ru-RU" sz="2800" i="1" dirty="0">
                <a:latin typeface="Bookman Old Style" pitchFamily="18" charset="0"/>
              </a:rPr>
              <a:t> на </a:t>
            </a:r>
            <a:r>
              <a:rPr lang="ru-RU" sz="2800" i="1" dirty="0" smtClean="0">
                <a:latin typeface="Bookman Old Style" pitchFamily="18" charset="0"/>
              </a:rPr>
              <a:t>число чисел. </a:t>
            </a:r>
            <a:endParaRPr lang="ru-RU" i="1" dirty="0"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571480"/>
            <a:ext cx="1537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ЧТО?</a:t>
            </a:r>
            <a:endParaRPr lang="ru-RU" sz="36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857364"/>
            <a:ext cx="8401080" cy="297180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</a:rPr>
              <a:t>Найти </a:t>
            </a: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сумму всех </a:t>
            </a: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</a:rPr>
              <a:t>чисел.</a:t>
            </a:r>
            <a:endParaRPr lang="ru-RU" b="1" dirty="0">
              <a:solidFill>
                <a:srgbClr val="002060"/>
              </a:solidFill>
              <a:latin typeface="Bookman Old Style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</a:rPr>
              <a:t>Найти </a:t>
            </a: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количество </a:t>
            </a: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</a:rPr>
              <a:t>слагаемых.</a:t>
            </a:r>
            <a:endParaRPr lang="ru-RU" b="1" dirty="0">
              <a:solidFill>
                <a:srgbClr val="002060"/>
              </a:solidFill>
              <a:latin typeface="Bookman Old Style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</a:rPr>
              <a:t>Разделить </a:t>
            </a: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сумму чисел на </a:t>
            </a: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</a:rPr>
              <a:t>их количество.</a:t>
            </a:r>
            <a:endParaRPr lang="ru-RU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571480"/>
            <a:ext cx="1558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КАК?</a:t>
            </a:r>
            <a:endParaRPr lang="ru-RU" sz="36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500042"/>
            <a:ext cx="1518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ГДЕ?</a:t>
            </a:r>
            <a:endParaRPr lang="ru-RU" sz="36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4098" name="Picture 2" descr="Картинки по запросу средняя температура в братск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71612"/>
            <a:ext cx="2857500" cy="3048001"/>
          </a:xfrm>
          <a:prstGeom prst="rect">
            <a:avLst/>
          </a:prstGeom>
          <a:noFill/>
        </p:spPr>
      </p:pic>
      <p:pic>
        <p:nvPicPr>
          <p:cNvPr id="4100" name="Picture 4" descr="Картинки по запросу средняя отметка по предмету"/>
          <p:cNvPicPr>
            <a:picLocks noChangeAspect="1" noChangeArrowheads="1"/>
          </p:cNvPicPr>
          <p:nvPr/>
        </p:nvPicPr>
        <p:blipFill>
          <a:blip r:embed="rId3"/>
          <a:srcRect t="24873" r="2397"/>
          <a:stretch>
            <a:fillRect/>
          </a:stretch>
        </p:blipFill>
        <p:spPr bwMode="auto">
          <a:xfrm>
            <a:off x="4143372" y="1785926"/>
            <a:ext cx="4429156" cy="2288376"/>
          </a:xfrm>
          <a:prstGeom prst="rect">
            <a:avLst/>
          </a:prstGeom>
          <a:noFill/>
        </p:spPr>
      </p:pic>
      <p:pic>
        <p:nvPicPr>
          <p:cNvPr id="4102" name="Picture 6" descr="Картинки по запросу средний вес и рост ребенка 12 лет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4714884"/>
            <a:ext cx="6215106" cy="14784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1785950"/>
          </a:xfrm>
        </p:spPr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  <a:latin typeface="Bookman Old Style" pitchFamily="18" charset="0"/>
              </a:rPr>
              <a:t>Практическая работа</a:t>
            </a:r>
            <a:endParaRPr lang="ru-RU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53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Математическая эстафета</vt:lpstr>
      <vt:lpstr>Среднее арифметическое чисел</vt:lpstr>
      <vt:lpstr>Слайд 4</vt:lpstr>
      <vt:lpstr>Слайд 5</vt:lpstr>
      <vt:lpstr>Слайд 6</vt:lpstr>
      <vt:lpstr>Практическая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Вадим</dc:creator>
  <cp:lastModifiedBy>Вадим</cp:lastModifiedBy>
  <cp:revision>4</cp:revision>
  <dcterms:created xsi:type="dcterms:W3CDTF">2017-04-04T13:47:04Z</dcterms:created>
  <dcterms:modified xsi:type="dcterms:W3CDTF">2017-04-04T14:22:02Z</dcterms:modified>
</cp:coreProperties>
</file>