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73" r:id="rId4"/>
    <p:sldId id="259" r:id="rId5"/>
    <p:sldId id="260" r:id="rId6"/>
    <p:sldId id="261" r:id="rId7"/>
    <p:sldId id="275" r:id="rId8"/>
    <p:sldId id="271" r:id="rId9"/>
    <p:sldId id="272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56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C89203-0D0F-4735-8F29-3D15AF6D805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050697-C367-4AA6-B3F8-002D0CE88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6893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Once in a blue moon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364088" cy="3284984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give a black look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Once in a blue  moon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 be ( feel) blue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be like a red rag to a bull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white elephant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To be yellow (</a:t>
            </a:r>
            <a:r>
              <a:rPr lang="ru-RU" dirty="0" smtClean="0">
                <a:solidFill>
                  <a:srgbClr val="FFC000"/>
                </a:solidFill>
              </a:rPr>
              <a:t> быть трусом)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Юлия\Desktop\зл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" y="3148478"/>
            <a:ext cx="207048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трусли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9"/>
            <a:ext cx="2394012" cy="3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лия\Desktop\взгля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21" y="-3302"/>
            <a:ext cx="2099618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лия\Desktop\точно правиль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81" y="3140968"/>
            <a:ext cx="2448272" cy="3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Юлия\Desktop\пацан держит свит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21" y="3140969"/>
            <a:ext cx="2105980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Desktop\груст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48376"/>
            <a:ext cx="2394012" cy="31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7352" y="53302"/>
            <a:ext cx="6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a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336" y="-483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b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315400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c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0918" y="323285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d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7898" y="3209699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f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2413" y="323285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e</a:t>
            </a:r>
            <a:endParaRPr lang="ru-RU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25" y="4869160"/>
            <a:ext cx="9154344" cy="16561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“Like </a:t>
            </a:r>
            <a:r>
              <a:rPr lang="en-US" sz="3600" b="1" dirty="0">
                <a:solidFill>
                  <a:srgbClr val="00B050"/>
                </a:solidFill>
              </a:rPr>
              <a:t>emotions, </a:t>
            </a:r>
            <a:r>
              <a:rPr lang="en-US" sz="3600" b="1" dirty="0" err="1">
                <a:solidFill>
                  <a:srgbClr val="00B050"/>
                </a:solidFill>
              </a:rPr>
              <a:t>colours</a:t>
            </a:r>
            <a:r>
              <a:rPr lang="en-US" sz="3600" b="1" dirty="0">
                <a:solidFill>
                  <a:srgbClr val="00B050"/>
                </a:solidFill>
              </a:rPr>
              <a:t> are a reflection of life." </a:t>
            </a:r>
            <a:r>
              <a:rPr lang="en-US" sz="3600" b="1" dirty="0"/>
              <a:t>- </a:t>
            </a:r>
            <a:r>
              <a:rPr lang="en-US" sz="3600" b="1" u="sng" dirty="0"/>
              <a:t>Janice </a:t>
            </a:r>
            <a:r>
              <a:rPr lang="en-US" sz="3600" b="1" u="sng" dirty="0" err="1"/>
              <a:t>Glennaway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9036496" cy="351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4000" b="1" dirty="0">
                <a:solidFill>
                  <a:srgbClr val="FF0000"/>
                </a:solidFill>
              </a:rPr>
              <a:t>“</a:t>
            </a:r>
            <a:r>
              <a:rPr lang="en-US" sz="4000" b="1" dirty="0" err="1">
                <a:solidFill>
                  <a:srgbClr val="FF0000"/>
                </a:solidFill>
              </a:rPr>
              <a:t>Colours</a:t>
            </a:r>
            <a:r>
              <a:rPr lang="en-US" sz="4000" b="1" dirty="0">
                <a:solidFill>
                  <a:srgbClr val="FF0000"/>
                </a:solidFill>
              </a:rPr>
              <a:t> are the smiles of nature</a:t>
            </a:r>
            <a:r>
              <a:rPr lang="en-US" sz="4000" b="1" dirty="0" smtClean="0">
                <a:solidFill>
                  <a:srgbClr val="FF0000"/>
                </a:solidFill>
              </a:rPr>
              <a:t>”. -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4000" b="1" u="sng" dirty="0"/>
              <a:t>Leigh </a:t>
            </a:r>
            <a:r>
              <a:rPr lang="en-US" sz="4000" b="1" u="sng" dirty="0" smtClean="0"/>
              <a:t>Hunt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4000" b="1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3600" b="1" dirty="0" smtClean="0">
                <a:solidFill>
                  <a:srgbClr val="0070C0"/>
                </a:solidFill>
              </a:rPr>
              <a:t>"</a:t>
            </a:r>
            <a:r>
              <a:rPr lang="en-US" sz="3600" b="1" dirty="0">
                <a:solidFill>
                  <a:srgbClr val="0070C0"/>
                </a:solidFill>
              </a:rPr>
              <a:t>If you could say it in words, there'd be no reason to paint."</a:t>
            </a:r>
            <a:r>
              <a:rPr lang="en-US" sz="3600" b="1" dirty="0">
                <a:solidFill>
                  <a:srgbClr val="212745"/>
                </a:solidFill>
              </a:rPr>
              <a:t> - </a:t>
            </a:r>
            <a:r>
              <a:rPr lang="en-US" sz="3600" b="1" u="sng" dirty="0">
                <a:solidFill>
                  <a:srgbClr val="212745"/>
                </a:solidFill>
              </a:rPr>
              <a:t>Edward Hopper</a:t>
            </a:r>
          </a:p>
        </p:txBody>
      </p:sp>
    </p:spTree>
    <p:extLst>
      <p:ext uri="{BB962C8B-B14F-4D97-AF65-F5344CB8AC3E}">
        <p14:creationId xmlns:p14="http://schemas.microsoft.com/office/powerpoint/2010/main" val="3680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>
                <a:solidFill>
                  <a:srgbClr val="FFC000"/>
                </a:solidFill>
              </a:rPr>
              <a:t>O</a:t>
            </a:r>
            <a:r>
              <a:rPr lang="en-US" sz="9600" dirty="0" smtClean="0">
                <a:solidFill>
                  <a:srgbClr val="92D050"/>
                </a:solidFill>
              </a:rPr>
              <a:t>L</a:t>
            </a:r>
            <a:r>
              <a:rPr lang="en-US" sz="9600" dirty="0" smtClean="0">
                <a:solidFill>
                  <a:srgbClr val="00B0F0"/>
                </a:solidFill>
              </a:rPr>
              <a:t>O</a:t>
            </a:r>
            <a:r>
              <a:rPr lang="en-US" sz="9600" dirty="0" smtClean="0">
                <a:solidFill>
                  <a:srgbClr val="002060"/>
                </a:solidFill>
              </a:rPr>
              <a:t>U</a:t>
            </a:r>
            <a:r>
              <a:rPr lang="en-US" sz="9600" dirty="0" smtClean="0">
                <a:solidFill>
                  <a:srgbClr val="7030A0"/>
                </a:solidFill>
              </a:rPr>
              <a:t>R</a:t>
            </a:r>
            <a:r>
              <a:rPr lang="en-US" sz="9600" dirty="0" smtClean="0"/>
              <a:t>S</a:t>
            </a:r>
            <a:r>
              <a:rPr lang="ru-RU" sz="9600" dirty="0" smtClean="0"/>
              <a:t> </a:t>
            </a:r>
            <a:r>
              <a:rPr lang="en-US" sz="9600" dirty="0"/>
              <a:t>l</a:t>
            </a:r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ke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sz="9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9600" dirty="0" err="1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</a:rPr>
              <a:t>c,l</a:t>
            </a:r>
            <a:r>
              <a:rPr lang="en-US" sz="9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9600" dirty="0" err="1" smtClean="0"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en-US" sz="9600" dirty="0" err="1" smtClean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9600" dirty="0" err="1">
                <a:solidFill>
                  <a:schemeClr val="accent1"/>
                </a:solidFill>
              </a:rPr>
              <a:t>r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 t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a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9600" dirty="0" smtClean="0">
                <a:solidFill>
                  <a:schemeClr val="accent6"/>
                </a:solidFill>
              </a:rPr>
              <a:t>s</a:t>
            </a:r>
            <a:r>
              <a:rPr lang="ru-RU" sz="9600" dirty="0" smtClean="0"/>
              <a:t> 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85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341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Plan</a:t>
            </a:r>
            <a:endParaRPr lang="ru-RU" sz="4900" b="1" dirty="0"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0080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uderstand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the meaning of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colours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4000" b="1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Adjectives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describing characters of people in connection with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colours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4000" b="1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Coloured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idioms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4000" b="1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Conclusion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about the role of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colours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in our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world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79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741368"/>
            <a:ext cx="6400800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37321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1. </a:t>
            </a:r>
            <a:r>
              <a:rPr lang="en-US" dirty="0" smtClean="0"/>
              <a:t>Have you ever thought about the meaning of </a:t>
            </a:r>
            <a:r>
              <a:rPr lang="en-US" dirty="0" err="1" smtClean="0"/>
              <a:t>colours</a:t>
            </a:r>
            <a:r>
              <a:rPr lang="en-US" dirty="0" smtClean="0"/>
              <a:t>?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2. </a:t>
            </a:r>
            <a:r>
              <a:rPr lang="en-US" dirty="0" smtClean="0"/>
              <a:t>Do </a:t>
            </a:r>
            <a:r>
              <a:rPr lang="en-US" dirty="0"/>
              <a:t>the </a:t>
            </a:r>
            <a:r>
              <a:rPr lang="en-US" dirty="0" err="1"/>
              <a:t>colours</a:t>
            </a:r>
            <a:r>
              <a:rPr lang="en-US" dirty="0"/>
              <a:t> play any role in our life?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3. </a:t>
            </a:r>
            <a:r>
              <a:rPr lang="en-US" dirty="0" smtClean="0"/>
              <a:t>What can a </a:t>
            </a:r>
            <a:r>
              <a:rPr lang="en-US" dirty="0" err="1" smtClean="0"/>
              <a:t>colour</a:t>
            </a:r>
            <a:r>
              <a:rPr lang="en-US" dirty="0" smtClean="0"/>
              <a:t>  tell about a person?</a:t>
            </a:r>
            <a:br>
              <a:rPr lang="en-US" dirty="0" smtClean="0"/>
            </a:br>
            <a:r>
              <a:rPr lang="ru-RU" dirty="0" smtClean="0"/>
              <a:t>4. </a:t>
            </a:r>
            <a:r>
              <a:rPr lang="en-US" dirty="0" smtClean="0"/>
              <a:t>What preferences do you have?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Christian_Bautista_-_Colour_Everywhere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108" y="1266647"/>
            <a:ext cx="9144000" cy="2306369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u="sng" dirty="0" smtClean="0"/>
              <a:t>Black</a:t>
            </a:r>
            <a:r>
              <a:rPr lang="ru-RU" sz="3600" b="1" u="sng" dirty="0" smtClean="0"/>
              <a:t> </a:t>
            </a:r>
            <a:r>
              <a:rPr lang="ru-RU" sz="3600" b="1" u="sng" dirty="0" smtClean="0"/>
              <a:t>-</a:t>
            </a:r>
            <a:r>
              <a:rPr lang="en-US" b="1" dirty="0"/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People who choose black as their </a:t>
            </a:r>
            <a:r>
              <a:rPr lang="en-US" sz="2800" b="1" i="1" dirty="0" err="1">
                <a:solidFill>
                  <a:schemeClr val="tx1"/>
                </a:solidFill>
              </a:rPr>
              <a:t>favourite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colour</a:t>
            </a:r>
            <a:r>
              <a:rPr lang="en-US" sz="2800" b="1" i="1" dirty="0">
                <a:solidFill>
                  <a:schemeClr val="tx1"/>
                </a:solidFill>
              </a:rPr>
              <a:t> are often artistic and sensitive.  While these people aren't introverts, they are careful with the details of their lives and do not share easily with others.</a:t>
            </a:r>
            <a:r>
              <a:rPr lang="en-US" sz="2400" i="1" dirty="0"/>
              <a:t> </a:t>
            </a:r>
            <a:endParaRPr lang="en-US" sz="2400" i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46056"/>
            <a:ext cx="9144000" cy="163121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White</a:t>
            </a:r>
            <a:r>
              <a:rPr lang="ru-RU" sz="4400" b="1" u="sng" dirty="0" smtClean="0">
                <a:solidFill>
                  <a:schemeClr val="bg1"/>
                </a:solidFill>
              </a:rPr>
              <a:t> -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800" b="1" i="1" dirty="0">
                <a:solidFill>
                  <a:schemeClr val="bg1"/>
                </a:solidFill>
              </a:rPr>
              <a:t>People who like white are often organized and logical and don't have a great deal of clutter (disorder, untidiness) in their lives.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19"/>
            <a:ext cx="829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So what </a:t>
            </a:r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mean?</a:t>
            </a:r>
          </a:p>
        </p:txBody>
      </p:sp>
    </p:spTree>
    <p:extLst>
      <p:ext uri="{BB962C8B-B14F-4D97-AF65-F5344CB8AC3E}">
        <p14:creationId xmlns:p14="http://schemas.microsoft.com/office/powerpoint/2010/main" val="8910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5085184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Red</a:t>
            </a:r>
            <a:r>
              <a:rPr lang="en-US" sz="4000" b="1" dirty="0">
                <a:solidFill>
                  <a:srgbClr val="FF0000"/>
                </a:solidFill>
              </a:rPr>
              <a:t> 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r>
              <a:rPr lang="en-US" sz="2800" b="1" i="1" dirty="0">
                <a:solidFill>
                  <a:schemeClr val="accent6"/>
                </a:solidFill>
              </a:rPr>
              <a:t>Those who love red live life to the fullest and are tenacious (</a:t>
            </a:r>
            <a:r>
              <a:rPr lang="ru-RU" sz="2800" b="1" i="1" dirty="0">
                <a:solidFill>
                  <a:schemeClr val="accent6"/>
                </a:solidFill>
              </a:rPr>
              <a:t>цепкий</a:t>
            </a:r>
            <a:r>
              <a:rPr lang="en-US" sz="2800" b="1" i="1" dirty="0">
                <a:solidFill>
                  <a:schemeClr val="accent6"/>
                </a:solidFill>
              </a:rPr>
              <a:t>/</a:t>
            </a:r>
            <a:r>
              <a:rPr lang="ru-RU" sz="2800" b="1" i="1" dirty="0">
                <a:solidFill>
                  <a:schemeClr val="accent6"/>
                </a:solidFill>
              </a:rPr>
              <a:t> упорный</a:t>
            </a:r>
            <a:r>
              <a:rPr lang="en-US" sz="2800" b="1" i="1" dirty="0">
                <a:solidFill>
                  <a:schemeClr val="accent6"/>
                </a:solidFill>
              </a:rPr>
              <a:t>)  and determined.</a:t>
            </a:r>
            <a:r>
              <a:rPr lang="en-US" dirty="0"/>
              <a:t> </a:t>
            </a:r>
            <a:endParaRPr lang="en-US" dirty="0" smtClean="0"/>
          </a:p>
          <a:p>
            <a:endParaRPr lang="ru-RU" dirty="0"/>
          </a:p>
          <a:p>
            <a:r>
              <a:rPr lang="en-US" sz="4000" b="1" u="sng" dirty="0" smtClean="0">
                <a:solidFill>
                  <a:srgbClr val="0070C0"/>
                </a:solidFill>
              </a:rPr>
              <a:t>Blue</a:t>
            </a:r>
            <a:r>
              <a:rPr lang="ru-RU" sz="4000" b="1" u="sng" dirty="0" smtClean="0">
                <a:solidFill>
                  <a:srgbClr val="0070C0"/>
                </a:solidFill>
              </a:rPr>
              <a:t> </a:t>
            </a:r>
            <a:r>
              <a:rPr lang="en-US" sz="4000" b="1" u="sng" dirty="0" smtClean="0">
                <a:solidFill>
                  <a:srgbClr val="0070C0"/>
                </a:solidFill>
              </a:rPr>
              <a:t>-</a:t>
            </a:r>
            <a:r>
              <a:rPr lang="en-US" sz="4000" u="sng" dirty="0">
                <a:solidFill>
                  <a:srgbClr val="0070C0"/>
                </a:solidFill>
              </a:rPr>
              <a:t> </a:t>
            </a:r>
            <a:r>
              <a:rPr lang="en-US" sz="2800" b="1" i="1" dirty="0">
                <a:solidFill>
                  <a:schemeClr val="accent1"/>
                </a:solidFill>
              </a:rPr>
              <a:t>If blue is your </a:t>
            </a:r>
            <a:r>
              <a:rPr lang="en-US" sz="2800" b="1" i="1" dirty="0" err="1">
                <a:solidFill>
                  <a:schemeClr val="accent1"/>
                </a:solidFill>
              </a:rPr>
              <a:t>favourite</a:t>
            </a:r>
            <a:r>
              <a:rPr lang="en-US" sz="2800" b="1" i="1" dirty="0">
                <a:solidFill>
                  <a:schemeClr val="accent1"/>
                </a:solidFill>
              </a:rPr>
              <a:t>  </a:t>
            </a:r>
            <a:r>
              <a:rPr lang="en-US" sz="2800" b="1" i="1" dirty="0" err="1">
                <a:solidFill>
                  <a:schemeClr val="accent1"/>
                </a:solidFill>
              </a:rPr>
              <a:t>colour</a:t>
            </a:r>
            <a:r>
              <a:rPr lang="en-US" sz="2800" b="1" i="1" dirty="0">
                <a:solidFill>
                  <a:schemeClr val="accent1"/>
                </a:solidFill>
              </a:rPr>
              <a:t> you love harmony, </a:t>
            </a:r>
            <a:r>
              <a:rPr lang="en-US" sz="2800" b="1" i="1" dirty="0" smtClean="0">
                <a:solidFill>
                  <a:schemeClr val="accent1"/>
                </a:solidFill>
              </a:rPr>
              <a:t>you </a:t>
            </a:r>
            <a:r>
              <a:rPr lang="en-US" sz="2800" b="1" i="1" dirty="0" smtClean="0">
                <a:solidFill>
                  <a:schemeClr val="accent1"/>
                </a:solidFill>
              </a:rPr>
              <a:t>are </a:t>
            </a:r>
            <a:r>
              <a:rPr lang="en-US" sz="2800" b="1" i="1" dirty="0">
                <a:solidFill>
                  <a:schemeClr val="accent1"/>
                </a:solidFill>
              </a:rPr>
              <a:t>reliable, sensitive and always make an effort to think of others. </a:t>
            </a:r>
            <a:r>
              <a:rPr lang="en-US" sz="2800" b="1" i="1" dirty="0" smtClean="0">
                <a:solidFill>
                  <a:schemeClr val="accent1"/>
                </a:solidFill>
              </a:rPr>
              <a:t>You </a:t>
            </a:r>
            <a:r>
              <a:rPr lang="en-US" sz="2800" b="1" i="1" dirty="0">
                <a:solidFill>
                  <a:schemeClr val="accent1"/>
                </a:solidFill>
              </a:rPr>
              <a:t>like to keep things clean and tidy and feel that stability is the most important aspect in life</a:t>
            </a:r>
            <a:r>
              <a:rPr lang="en-US" sz="2800" b="1" i="1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800" b="1" i="1" dirty="0">
              <a:solidFill>
                <a:schemeClr val="accent1"/>
              </a:solidFill>
            </a:endParaRPr>
          </a:p>
          <a:p>
            <a:r>
              <a:rPr lang="en-US" sz="4000" b="1" u="sng" dirty="0" smtClean="0">
                <a:solidFill>
                  <a:srgbClr val="00B050"/>
                </a:solidFill>
              </a:rPr>
              <a:t>Green</a:t>
            </a:r>
            <a:r>
              <a:rPr lang="ru-RU" sz="4000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-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Those who love the green </a:t>
            </a:r>
            <a:r>
              <a:rPr lang="en-US" sz="2800" b="1" i="1" dirty="0" err="1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 are often  loyal and frank.  Green lovers are also aware of what others think of them and consider their reputation very important.</a:t>
            </a:r>
            <a:r>
              <a:rPr lang="en-US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0" y="188640"/>
            <a:ext cx="9144000" cy="47525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Yellow -</a:t>
            </a:r>
            <a:r>
              <a:rPr lang="en-US" sz="4000" b="1" u="sng" dirty="0">
                <a:solidFill>
                  <a:srgbClr val="FFFF00"/>
                </a:solidFill>
              </a:rPr>
              <a:t> </a:t>
            </a:r>
            <a:r>
              <a:rPr lang="en-US" dirty="0"/>
              <a:t>You enjoy learning and sharing your knowledge with others.  Finding happiness comes easy to you and others would compare you to sunshine. </a:t>
            </a:r>
            <a:endParaRPr lang="ru-RU" dirty="0"/>
          </a:p>
          <a:p>
            <a:r>
              <a:rPr lang="en-US" sz="4000" b="1" u="sng" dirty="0" smtClean="0">
                <a:solidFill>
                  <a:srgbClr val="7030A0"/>
                </a:solidFill>
              </a:rPr>
              <a:t>Purple -</a:t>
            </a:r>
            <a:r>
              <a:rPr lang="en-US" b="1" dirty="0" smtClean="0"/>
              <a:t> </a:t>
            </a:r>
            <a:r>
              <a:rPr lang="en-US" dirty="0" smtClean="0"/>
              <a:t>You </a:t>
            </a:r>
            <a:r>
              <a:rPr lang="en-US" dirty="0"/>
              <a:t>are artistic and unique.  You have a great respect for people but </a:t>
            </a:r>
            <a:r>
              <a:rPr lang="en-US" dirty="0" smtClean="0"/>
              <a:t>sometimes </a:t>
            </a:r>
            <a:r>
              <a:rPr lang="en-US" dirty="0" smtClean="0"/>
              <a:t>you can </a:t>
            </a:r>
            <a:r>
              <a:rPr lang="en-US" dirty="0"/>
              <a:t>be </a:t>
            </a:r>
            <a:r>
              <a:rPr lang="en-US" dirty="0" smtClean="0"/>
              <a:t>arrogant (</a:t>
            </a:r>
            <a:r>
              <a:rPr lang="ru-RU" dirty="0" smtClean="0"/>
              <a:t>высокомерны</a:t>
            </a:r>
            <a:r>
              <a:rPr lang="ru-RU" dirty="0"/>
              <a:t>й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</a:rPr>
              <a:t>Brown -</a:t>
            </a:r>
            <a:r>
              <a:rPr lang="en-US" b="1" dirty="0"/>
              <a:t> </a:t>
            </a:r>
            <a:r>
              <a:rPr lang="en-US" dirty="0"/>
              <a:t>You are a good friend and try your hardest to be reliable and dependable.  Flashy objects are not </a:t>
            </a:r>
            <a:r>
              <a:rPr lang="en-US" dirty="0" smtClean="0"/>
              <a:t>something  </a:t>
            </a:r>
            <a:r>
              <a:rPr lang="en-US" dirty="0"/>
              <a:t>you desire; you just want a stable life.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14" y="864096"/>
            <a:ext cx="427256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48447"/>
            <a:ext cx="460461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Joyful</a:t>
            </a:r>
            <a:r>
              <a:rPr lang="en-US" sz="4400" dirty="0">
                <a:solidFill>
                  <a:srgbClr val="FFFF00"/>
                </a:solidFill>
              </a:rPr>
              <a:t>-yellow</a:t>
            </a:r>
            <a:endParaRPr lang="ru-RU" sz="4400" dirty="0">
              <a:solidFill>
                <a:srgbClr val="FFFF00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Sociable</a:t>
            </a:r>
            <a:r>
              <a:rPr lang="en-US" sz="4400" dirty="0">
                <a:solidFill>
                  <a:schemeClr val="accent6"/>
                </a:solidFill>
              </a:rPr>
              <a:t>-red</a:t>
            </a:r>
            <a:endParaRPr lang="ru-RU" sz="4400" dirty="0">
              <a:solidFill>
                <a:schemeClr val="accent6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Conservative</a:t>
            </a:r>
            <a:r>
              <a:rPr lang="en-US" sz="4400" dirty="0"/>
              <a:t>-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brown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Passive</a:t>
            </a:r>
            <a:r>
              <a:rPr lang="en-US" sz="4400" dirty="0"/>
              <a:t>-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Tidy</a:t>
            </a:r>
            <a:r>
              <a:rPr lang="en-US" sz="4400" dirty="0" smtClean="0"/>
              <a:t>-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Gloomy</a:t>
            </a:r>
            <a:r>
              <a:rPr lang="en-US" sz="4400" dirty="0" smtClean="0"/>
              <a:t>-</a:t>
            </a:r>
            <a:r>
              <a:rPr lang="en-US" sz="4400" dirty="0" smtClean="0">
                <a:solidFill>
                  <a:schemeClr val="tx1"/>
                </a:solidFill>
              </a:rPr>
              <a:t>black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149080"/>
            <a:ext cx="1604927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white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450</TotalTime>
  <Words>169</Words>
  <Application>Microsoft Office PowerPoint</Application>
  <PresentationFormat>Экран (4:3)</PresentationFormat>
  <Paragraphs>43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Times New Roman</vt:lpstr>
      <vt:lpstr>Trebuchet MS</vt:lpstr>
      <vt:lpstr>Воздушный поток</vt:lpstr>
      <vt:lpstr>Презентация PowerPoint</vt:lpstr>
      <vt:lpstr>COLOURS like music,louder than any words </vt:lpstr>
      <vt:lpstr>Презентация PowerPoint</vt:lpstr>
      <vt:lpstr>1. Have you ever thought about the meaning of colours?  2. Do the colours play any role in our life? 3. What can a colour  tell about a person? 4. What preferences do you have?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iRU</cp:lastModifiedBy>
  <cp:revision>40</cp:revision>
  <dcterms:created xsi:type="dcterms:W3CDTF">2014-10-12T18:15:38Z</dcterms:created>
  <dcterms:modified xsi:type="dcterms:W3CDTF">2021-06-21T09:23:10Z</dcterms:modified>
</cp:coreProperties>
</file>