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DE8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1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6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60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51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3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0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1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8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7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5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3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1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4EB1-7309-43C3-BD22-9807663BAA6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9DE361-029C-43D0-81D3-13BB9D22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194" y="1023582"/>
            <a:ext cx="11122925" cy="2347415"/>
          </a:xfrm>
        </p:spPr>
        <p:txBody>
          <a:bodyPr/>
          <a:lstStyle/>
          <a:p>
            <a:pPr algn="ctr"/>
            <a:r>
              <a:rPr lang="ru-RU" dirty="0"/>
              <a:t>«Правописание проверяемых согласных в корне слова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6591" y="4050833"/>
            <a:ext cx="7014948" cy="29095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урок русского языка в 5 </a:t>
            </a:r>
            <a:r>
              <a:rPr lang="ru-RU" dirty="0" smtClean="0">
                <a:solidFill>
                  <a:schemeClr val="tx1"/>
                </a:solidFill>
              </a:rPr>
              <a:t>классе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разработала </a:t>
            </a:r>
            <a:r>
              <a:rPr lang="ru-RU" dirty="0">
                <a:solidFill>
                  <a:schemeClr val="tx1"/>
                </a:solidFill>
              </a:rPr>
              <a:t>учитель ГБОУ СОШ № </a:t>
            </a:r>
            <a:r>
              <a:rPr lang="ru-RU" dirty="0" smtClean="0">
                <a:solidFill>
                  <a:schemeClr val="tx1"/>
                </a:solidFill>
              </a:rPr>
              <a:t>508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г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Толкачева </a:t>
            </a:r>
            <a:r>
              <a:rPr lang="ru-RU" dirty="0">
                <a:solidFill>
                  <a:schemeClr val="tx1"/>
                </a:solidFill>
              </a:rPr>
              <a:t>М.Н. </a:t>
            </a:r>
          </a:p>
        </p:txBody>
      </p:sp>
    </p:spTree>
    <p:extLst>
      <p:ext uri="{BB962C8B-B14F-4D97-AF65-F5344CB8AC3E}">
        <p14:creationId xmlns:p14="http://schemas.microsoft.com/office/powerpoint/2010/main" val="34475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621" y="341194"/>
            <a:ext cx="8596668" cy="88710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ЗАПОМНИ!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9295" y="2019869"/>
            <a:ext cx="7592705" cy="525438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КО</a:t>
            </a:r>
            <a:r>
              <a:rPr lang="ru-RU" sz="8000" b="1" dirty="0" smtClean="0">
                <a:solidFill>
                  <a:srgbClr val="FF0000"/>
                </a:solidFill>
              </a:rPr>
              <a:t>СЬ</a:t>
            </a:r>
            <a:r>
              <a:rPr lang="ru-RU" sz="8000" b="1" dirty="0" smtClean="0">
                <a:solidFill>
                  <a:schemeClr val="tx1"/>
                </a:solidFill>
              </a:rPr>
              <a:t>БА</a:t>
            </a:r>
            <a:br>
              <a:rPr lang="ru-RU" sz="8000" b="1" dirty="0" smtClean="0">
                <a:solidFill>
                  <a:schemeClr val="tx1"/>
                </a:solidFill>
              </a:rPr>
            </a:br>
            <a:r>
              <a:rPr lang="ru-RU" sz="8000" b="1" dirty="0" smtClean="0">
                <a:solidFill>
                  <a:schemeClr val="tx1"/>
                </a:solidFill>
              </a:rPr>
              <a:t>МОЛО</a:t>
            </a:r>
            <a:r>
              <a:rPr lang="ru-RU" sz="8000" b="1" dirty="0" smtClean="0">
                <a:solidFill>
                  <a:srgbClr val="FF0000"/>
                </a:solidFill>
              </a:rPr>
              <a:t>ТЬ</a:t>
            </a:r>
            <a:r>
              <a:rPr lang="ru-RU" sz="8000" b="1" dirty="0" smtClean="0">
                <a:solidFill>
                  <a:schemeClr val="tx1"/>
                </a:solidFill>
              </a:rPr>
              <a:t>БА</a:t>
            </a:r>
            <a:br>
              <a:rPr lang="ru-RU" sz="8000" b="1" dirty="0" smtClean="0">
                <a:solidFill>
                  <a:schemeClr val="tx1"/>
                </a:solidFill>
              </a:rPr>
            </a:br>
            <a:r>
              <a:rPr lang="ru-RU" sz="8000" b="1" dirty="0" smtClean="0">
                <a:solidFill>
                  <a:schemeClr val="tx1"/>
                </a:solidFill>
              </a:rPr>
              <a:t>ПРО</a:t>
            </a:r>
            <a:r>
              <a:rPr lang="ru-RU" sz="8000" b="1" dirty="0" smtClean="0">
                <a:solidFill>
                  <a:srgbClr val="FF0000"/>
                </a:solidFill>
              </a:rPr>
              <a:t>СЬ</a:t>
            </a:r>
            <a:r>
              <a:rPr lang="ru-RU" sz="8000" b="1" dirty="0" smtClean="0">
                <a:solidFill>
                  <a:schemeClr val="tx1"/>
                </a:solidFill>
              </a:rPr>
              <a:t>БА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0090"/>
            <a:ext cx="5117910" cy="51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5661"/>
            <a:ext cx="10404647" cy="8871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2F9DE8"/>
                </a:solidFill>
              </a:rPr>
              <a:t>ЗАДАНИЯ ДЛЯ ГРУППОВЫХ ПРОЕКТОВ</a:t>
            </a:r>
            <a:endParaRPr lang="ru-RU" dirty="0">
              <a:solidFill>
                <a:srgbClr val="2F9DE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0830" y="1440973"/>
            <a:ext cx="9021170" cy="465957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РАЗДЕЛИТЕ ВСЕ СОГЛАСНЫЕ НА ЗВОНКИЕ И ГЛУХИЕ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ОПРЕДЕЛИТЕ ДВЕ СЛАБЫЕ ПОЗИЦИИ ДЛЯ ГЛУХИХ И ОДНУ ДЛЯ ЗВОНКИХ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ОПРЕДЕЛИТЕ, КАКИЕ СЛОВА БУДУТ ПРОВЕРОЧНЫМИ ДЛЯ КАЖДОЙ ГРУППЫ СОГЛАСНЫХ, ОКАЗАВШИХСЯ В СЛАБОЙ ПОЗИЦИИ.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72152"/>
            <a:ext cx="3170829" cy="33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50377"/>
            <a:ext cx="6023716" cy="709683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307" y="1838686"/>
            <a:ext cx="6086902" cy="461368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 ТЕЧЕНИЕ УРОКА Я УЗНАЛ(А) О …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ПОСЛЕ УРОКА Я УМЕЮ …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85" y="-119065"/>
            <a:ext cx="5995916" cy="69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95784"/>
            <a:ext cx="10515600" cy="118735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Правописание проверяемых согласных в корне слова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83139"/>
            <a:ext cx="10515600" cy="45065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Цели: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Предметные: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азвитие навыка проверки написания согласных в корне слова;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ормирование навыка анализа озвончения согласного звука в речевом потоке при последующем звонком согласном;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dirty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азвивать умение самостоятельно определять цели своего обучения;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азвивать умение соотносить знание и незнание с планируемыми результатами, осуществлять контроль своей деятельности в процессе достижения результата;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Личностные: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ормировать ответственность за культуру орфографического письма.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86604"/>
            <a:ext cx="11018796" cy="9280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ВСПОМНИ!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97357" y="1419367"/>
            <a:ext cx="6994827" cy="5063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Т…МНОТА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Б…РЕГА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ПРИМ…РИТЬ (ДРУЗЕЙ)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ПРОСВ…ЩЕНИЕ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ВАРЕ…КА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ГОЛУ…КА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9" y="2724151"/>
            <a:ext cx="3758536" cy="37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5818"/>
            <a:ext cx="8596668" cy="112895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ЗАГАДКА</a:t>
            </a:r>
            <a:r>
              <a:rPr lang="ru-RU" sz="6600" b="1" dirty="0" smtClean="0"/>
              <a:t>!!!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705970"/>
            <a:ext cx="8596668" cy="368187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ПРИНЯЛАСЬ ОНА ЗА ДЕЛО,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ЗАВИЗЖАЛА И ЗАПЕЛА.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ЕЛА, ЕЛА ДУ…, ДУ…,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ПОЛОМАЛА ЗУ…, ЗУ… 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20" y="3026019"/>
            <a:ext cx="3975680" cy="38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316" y="773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ОТГАДАЙ!!!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80" y="975815"/>
            <a:ext cx="7824716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83" y="573206"/>
            <a:ext cx="8596668" cy="8598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ЗАПОМНИ!!!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2760" y="1937986"/>
            <a:ext cx="9048465" cy="42581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ГЛУХИЕ ЗВУКИ – ЭТО НЕПОСЕДЫ,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ОНИ СПОКОЙНО НЕ УМЕЮТ ЖИТЬ.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ОНИ ЖЕЛАЮТ ЗВОНКОГО СОСЕДА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ВО ЧТО БЫ ТО НИ СТАЛО ОГЛУШИТЬ.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46" r="19166"/>
          <a:stretch/>
        </p:blipFill>
        <p:spPr>
          <a:xfrm>
            <a:off x="253782" y="1692322"/>
            <a:ext cx="3521397" cy="34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54842"/>
            <a:ext cx="8596668" cy="545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РАСПРЕДЕЛИТЕЛЬНЫЙ ДИКТАНТ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037229"/>
            <a:ext cx="8596668" cy="54045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РАССКАЗ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КОРОВКА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РЫБКА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РЕКОРД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ЛОВ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ВАРЕЖКА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БЕГ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УКАЗКА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ПРОСТАВИТЬ ЦИФРЫ</a:t>
            </a:r>
            <a:r>
              <a:rPr lang="ru-RU" sz="2400" dirty="0" smtClean="0">
                <a:solidFill>
                  <a:schemeClr val="tx1"/>
                </a:solidFill>
              </a:rPr>
              <a:t>: 1 – проверяемые согласные </a:t>
            </a:r>
            <a:r>
              <a:rPr lang="ru-RU" sz="2400" b="1" dirty="0" smtClean="0">
                <a:solidFill>
                  <a:schemeClr val="tx1"/>
                </a:solidFill>
              </a:rPr>
              <a:t>на конце слова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                            2 – проверяемые согласные </a:t>
            </a:r>
            <a:r>
              <a:rPr lang="ru-RU" sz="2400" b="1" dirty="0" smtClean="0">
                <a:solidFill>
                  <a:schemeClr val="tx1"/>
                </a:solidFill>
              </a:rPr>
              <a:t>перед 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глухим согласным</a:t>
            </a:r>
          </a:p>
        </p:txBody>
      </p:sp>
    </p:spTree>
    <p:extLst>
      <p:ext uri="{BB962C8B-B14F-4D97-AF65-F5344CB8AC3E}">
        <p14:creationId xmlns:p14="http://schemas.microsoft.com/office/powerpoint/2010/main" val="21887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45661"/>
            <a:ext cx="10814080" cy="900751"/>
          </a:xfrm>
        </p:spPr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322" y="1241945"/>
            <a:ext cx="9949217" cy="52407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РАССКАЗ 1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КОРОВКА 2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РЫБКА 2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РЕКОРД 1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ЛОВ 1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ВАРЕЖКА 2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БЕГ 1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УКАЗКА 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4" y="1241945"/>
            <a:ext cx="4829007" cy="43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74" y="402609"/>
            <a:ext cx="7513951" cy="6332561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1856096" y="867884"/>
            <a:ext cx="4286253" cy="2224586"/>
          </a:xfrm>
          <a:prstGeom prst="wedgeEllipseCallout">
            <a:avLst>
              <a:gd name="adj1" fmla="val 39432"/>
              <a:gd name="adj2" fmla="val 552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ПРИНЕСИ ЛУК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err="1" smtClean="0">
                <a:solidFill>
                  <a:schemeClr val="tx1"/>
                </a:solidFill>
              </a:rPr>
              <a:t>ЛУК</a:t>
            </a:r>
            <a:r>
              <a:rPr lang="ru-RU" sz="2800" b="1" dirty="0" smtClean="0">
                <a:solidFill>
                  <a:schemeClr val="tx1"/>
                </a:solidFill>
              </a:rPr>
              <a:t> БЫ ПРИНЁС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238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Грань</vt:lpstr>
      <vt:lpstr>«Правописание проверяемых согласных в корне слова»</vt:lpstr>
      <vt:lpstr>Правописание проверяемых согласных в корне слова</vt:lpstr>
      <vt:lpstr>ВСПОМНИ!</vt:lpstr>
      <vt:lpstr>ЗАГАДКА!!!</vt:lpstr>
      <vt:lpstr>ОТГАДАЙ!!!</vt:lpstr>
      <vt:lpstr>ЗАПОМНИ!!!</vt:lpstr>
      <vt:lpstr>РАСПРЕДЕЛИТЕЛЬНЫЙ ДИКТАНТ</vt:lpstr>
      <vt:lpstr>ПРОВЕРЬ СЕБЯ</vt:lpstr>
      <vt:lpstr>Презентация PowerPoint</vt:lpstr>
      <vt:lpstr>ЗАПОМНИ!</vt:lpstr>
      <vt:lpstr>ЗАДАНИЯ ДЛЯ ГРУППОВЫХ ПРОЕКТОВ</vt:lpstr>
      <vt:lpstr>РЕФЛЕКСИЯ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«Правописание проверяемых согласных в корне слова» урок русского </dc:title>
  <dc:creator>Учитель</dc:creator>
  <cp:lastModifiedBy>Учитель</cp:lastModifiedBy>
  <cp:revision>15</cp:revision>
  <dcterms:created xsi:type="dcterms:W3CDTF">2021-06-17T08:17:28Z</dcterms:created>
  <dcterms:modified xsi:type="dcterms:W3CDTF">2021-06-17T09:29:31Z</dcterms:modified>
</cp:coreProperties>
</file>