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4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0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37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69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78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28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6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26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28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11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FD81-7D34-41E6-AF08-2D43F3423E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0FC3-F0F7-4F56-8DB8-768FA437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1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9643" y="1268388"/>
            <a:ext cx="4157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http://sch281sv-new.mskobr.ru/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910" y="798787"/>
            <a:ext cx="921131" cy="1093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0107" y="798787"/>
            <a:ext cx="910459" cy="1092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294933" y="2869324"/>
            <a:ext cx="796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дошкольников с ОВЗ с помощью картинно-графических схем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0510" y="5223641"/>
            <a:ext cx="4151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ГБОУ школа № 281,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отделение №1, г. Москва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Решетник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99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64"/>
          <p:cNvSpPr/>
          <p:nvPr/>
        </p:nvSpPr>
        <p:spPr>
          <a:xfrm>
            <a:off x="10347126" y="4677113"/>
            <a:ext cx="642942" cy="642942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utoShape 18" descr="Картинки по запросу man running png"/>
          <p:cNvSpPr>
            <a:spLocks noChangeAspect="1" noChangeArrowheads="1"/>
          </p:cNvSpPr>
          <p:nvPr/>
        </p:nvSpPr>
        <p:spPr bwMode="auto">
          <a:xfrm>
            <a:off x="6572264" y="100010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AutoShape 20" descr="Картинки по запросу man running png"/>
          <p:cNvSpPr>
            <a:spLocks noChangeAspect="1" noChangeArrowheads="1"/>
          </p:cNvSpPr>
          <p:nvPr/>
        </p:nvSpPr>
        <p:spPr bwMode="auto">
          <a:xfrm>
            <a:off x="7500958" y="414338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63854" y="1271752"/>
            <a:ext cx="1631593" cy="141347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9351265" y="1870841"/>
            <a:ext cx="2286016" cy="593011"/>
          </a:xfrm>
          <a:prstGeom prst="rightArrow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1401626" y="4361793"/>
            <a:ext cx="1940664" cy="1639614"/>
          </a:xfrm>
          <a:prstGeom prst="triangle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78348" y="5086853"/>
            <a:ext cx="857256" cy="857256"/>
          </a:xfrm>
          <a:prstGeom prst="rect">
            <a:avLst/>
          </a:prstGeom>
          <a:solidFill>
            <a:srgbClr val="00B05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570806" y="4372473"/>
            <a:ext cx="642942" cy="642942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773064" y="5013281"/>
            <a:ext cx="857256" cy="857256"/>
          </a:xfrm>
          <a:prstGeom prst="rect">
            <a:avLst/>
          </a:prstGeom>
          <a:solidFill>
            <a:srgbClr val="00B05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884409" y="5116249"/>
            <a:ext cx="642942" cy="642942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0621" y="2879834"/>
            <a:ext cx="351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Слово - предмет (неживой)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1999" y="3357562"/>
            <a:ext cx="3752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Слово - предмет (живой)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69820" y="2786058"/>
            <a:ext cx="243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Слово - действие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18897" y="6180082"/>
            <a:ext cx="250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Слово - признак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25407" y="6159062"/>
            <a:ext cx="3457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Предлоги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834417" y="4992261"/>
            <a:ext cx="857256" cy="857256"/>
          </a:xfrm>
          <a:prstGeom prst="rect">
            <a:avLst/>
          </a:prstGeom>
          <a:solidFill>
            <a:srgbClr val="00B05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354652" y="1250383"/>
            <a:ext cx="714380" cy="70008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6047055" y="2657297"/>
            <a:ext cx="1371616" cy="1588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>
          <a:xfrm rot="16200000" flipH="1">
            <a:off x="6707654" y="2111828"/>
            <a:ext cx="357190" cy="285752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6400881" y="2122338"/>
            <a:ext cx="357190" cy="285752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>
          <a:xfrm>
            <a:off x="6508037" y="3017447"/>
            <a:ext cx="428628" cy="1588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3752192" y="325821"/>
            <a:ext cx="618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Графические символы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265" y="1411985"/>
            <a:ext cx="38957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G_1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8157" y="1401474"/>
            <a:ext cx="3911213" cy="52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986" y="294290"/>
            <a:ext cx="11529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"/>
              </a:rPr>
              <a:t>Составление предложений по картинно-графическим схемам</a:t>
            </a:r>
            <a:endParaRPr lang="ru-RU" sz="2800" b="1" dirty="0" smtClean="0">
              <a:solidFill>
                <a:schemeClr val="bg1"/>
              </a:solidFill>
              <a:latin typeface="Times New Roma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               </a:t>
            </a:r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(слова-действия, слова-признаки)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8964" y="1556952"/>
            <a:ext cx="4960881" cy="44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95" y="1537542"/>
            <a:ext cx="5588842" cy="44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5310" y="220718"/>
            <a:ext cx="11571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"/>
              </a:rPr>
              <a:t>Составление предложений по картинно-графическим схемам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(с использованием простых и сложных предлогов)</a:t>
            </a:r>
            <a:endParaRPr lang="ru-RU" b="1" dirty="0" smtClean="0">
              <a:solidFill>
                <a:schemeClr val="bg1"/>
              </a:solidFill>
              <a:latin typeface="Times New R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280" y="1650124"/>
            <a:ext cx="5150509" cy="456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249" y="1629103"/>
            <a:ext cx="5190033" cy="45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1641" y="315310"/>
            <a:ext cx="115403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"/>
              </a:rPr>
              <a:t>Составление предложений по картинно-графическим схемам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        </a:t>
            </a:r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(</a:t>
            </a:r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с использованием </a:t>
            </a:r>
            <a:r>
              <a:rPr lang="ru-RU" b="1" dirty="0" smtClean="0">
                <a:solidFill>
                  <a:schemeClr val="bg1"/>
                </a:solidFill>
                <a:latin typeface="Times New Roma"/>
              </a:rPr>
              <a:t>предлогов, употребление сравнительной степени прилагательных)</a:t>
            </a:r>
            <a:endParaRPr lang="ru-RU" b="1" dirty="0" smtClean="0">
              <a:solidFill>
                <a:schemeClr val="bg1"/>
              </a:solidFill>
              <a:latin typeface="Times New R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21" y="1464536"/>
            <a:ext cx="3857652" cy="51435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2820" y="2285780"/>
            <a:ext cx="6445193" cy="41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7559" y="273269"/>
            <a:ext cx="11077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с опорой и без опоры на сюжетную картинку                     по картинно-графическим схемам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272" y="2175642"/>
            <a:ext cx="4993245" cy="37449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5186" y="2191095"/>
            <a:ext cx="5302306" cy="374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71447" y="767255"/>
            <a:ext cx="982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Пересказ текста с использованием зрительных образов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86" y="2070537"/>
            <a:ext cx="5530324" cy="40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0986" y="2069632"/>
            <a:ext cx="5918107" cy="40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29710" y="332653"/>
            <a:ext cx="10110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Проект: «Москва – мой родной город».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(составление рассказа о достопримечательностях Москвы по опорно-графическим сигналам)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069" y="1870841"/>
            <a:ext cx="11383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raktiklogo.ru/wp-content/uploads/2013/01/Kids_w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92" y="3464909"/>
            <a:ext cx="10152993" cy="236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136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Федотов Константин Владимирович</dc:creator>
  <cp:lastModifiedBy>detsad281</cp:lastModifiedBy>
  <cp:revision>13</cp:revision>
  <dcterms:created xsi:type="dcterms:W3CDTF">2019-02-27T17:17:51Z</dcterms:created>
  <dcterms:modified xsi:type="dcterms:W3CDTF">2020-01-21T15:19:12Z</dcterms:modified>
</cp:coreProperties>
</file>