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Изображение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Изображение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Автор и дата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fURibGQGrac%20%5Ct%20_blank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Выполнила: Махина Е.Н.…"/>
          <p:cNvSpPr txBox="1"/>
          <p:nvPr>
            <p:ph type="body" idx="21"/>
          </p:nvPr>
        </p:nvSpPr>
        <p:spPr>
          <a:xfrm>
            <a:off x="7215384" y="10796837"/>
            <a:ext cx="21971003" cy="272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Выполнила: Махина Е.Н.</a:t>
            </a:r>
          </a:p>
          <a:p>
            <a:pPr/>
            <a:r>
              <a:t>Учитель английского языка </a:t>
            </a:r>
          </a:p>
          <a:p>
            <a:pPr/>
            <a:r>
              <a:t>ГАОУ РМЭ «Лицей Бауманский» г. Йошкар-Ола </a:t>
            </a:r>
          </a:p>
        </p:txBody>
      </p:sp>
      <p:sp>
        <p:nvSpPr>
          <p:cNvPr id="152" name="Walt Disney"/>
          <p:cNvSpPr txBox="1"/>
          <p:nvPr>
            <p:ph type="ctrTitle"/>
          </p:nvPr>
        </p:nvSpPr>
        <p:spPr>
          <a:xfrm>
            <a:off x="3736553" y="-2456734"/>
            <a:ext cx="21971005" cy="4648201"/>
          </a:xfrm>
          <a:prstGeom prst="rect">
            <a:avLst/>
          </a:prstGeom>
        </p:spPr>
        <p:txBody>
          <a:bodyPr/>
          <a:lstStyle/>
          <a:p>
            <a:pPr/>
            <a:r>
              <a:t>           Walt Disney</a:t>
            </a:r>
          </a:p>
        </p:txBody>
      </p:sp>
      <p:pic>
        <p:nvPicPr>
          <p:cNvPr id="153" name="IMG_1201.jpeg" descr="IMG_12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4201" y="2454571"/>
            <a:ext cx="13431196" cy="7619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1185.png" descr="IMG_11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186.png" descr="IMG_118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187.png" descr="IMG_11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1188.png" descr="IMG_118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1189.png" descr="IMG_11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190.png" descr="IMG_11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1191.png" descr="IMG_11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_1192.png" descr="IMG_11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193.png" descr="IMG_119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194.png" descr="IMG_11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177.png" descr="IMG_1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6797" y="216060"/>
            <a:ext cx="17196627" cy="12897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195.png" descr="IMG_11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1196.png" descr="IMG_11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197.jpeg" descr="IMG_11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9683" y="0"/>
            <a:ext cx="1706463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198.png" descr="IMG_11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1199.png" descr="IMG_119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200.png" descr="IMG_12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sources"/>
          <p:cNvSpPr txBox="1"/>
          <p:nvPr>
            <p:ph type="ctrTitle"/>
          </p:nvPr>
        </p:nvSpPr>
        <p:spPr>
          <a:xfrm>
            <a:off x="2040267" y="-1133843"/>
            <a:ext cx="21971004" cy="4648201"/>
          </a:xfrm>
          <a:prstGeom prst="rect">
            <a:avLst/>
          </a:prstGeom>
        </p:spPr>
        <p:txBody>
          <a:bodyPr/>
          <a:lstStyle/>
          <a:p>
            <a:pPr/>
            <a:r>
              <a:t>              Resources</a:t>
            </a:r>
          </a:p>
        </p:txBody>
      </p:sp>
      <p:sp>
        <p:nvSpPr>
          <p:cNvPr id="204" name="https://www.youtube.com/watch?v=fURibGQGrac%20%5Ct%20_blank…"/>
          <p:cNvSpPr txBox="1"/>
          <p:nvPr>
            <p:ph type="subTitle" idx="1"/>
          </p:nvPr>
        </p:nvSpPr>
        <p:spPr>
          <a:xfrm>
            <a:off x="1431390" y="4932751"/>
            <a:ext cx="21521220" cy="7774728"/>
          </a:xfrm>
          <a:prstGeom prst="rect">
            <a:avLst/>
          </a:prstGeom>
        </p:spPr>
        <p:txBody>
          <a:bodyPr/>
          <a:lstStyle/>
          <a:p>
            <a:pPr defTabSz="610870">
              <a:defRPr sz="4958"/>
            </a:pPr>
            <a:r>
              <a:rPr u="sng">
                <a:hlinkClick r:id="rId2" invalidUrl="" action="" tgtFrame="" tooltip="" history="1" highlightClick="0" endSnd="0"/>
              </a:rPr>
              <a:t>https://www.youtube.com/watch?v=fURibGQGrac%20%5Ct%20_blank</a:t>
            </a:r>
          </a:p>
          <a:p>
            <a:pPr defTabSz="610870">
              <a:defRPr sz="4958"/>
            </a:pPr>
          </a:p>
          <a:p>
            <a:pPr defTabSz="610870">
              <a:defRPr sz="4958"/>
            </a:pPr>
            <a:r>
              <a:t>https://www.liveworksheets.com/worksheets/en/English_as_a_Second_Language_(ESL)/Past_tenses/Past_tense_(regular_and_irregular_verbs)_ju48014pk%20/t%20_blank</a:t>
            </a:r>
          </a:p>
          <a:p>
            <a:pPr defTabSz="610870">
              <a:defRPr sz="4958"/>
            </a:pPr>
          </a:p>
          <a:p>
            <a:pPr defTabSz="610870">
              <a:defRPr sz="4958"/>
            </a:pPr>
            <a:r>
              <a:t>https://resh.edu.ru/subject/lesson/6734/main/230626/%20/t%20_blank</a:t>
            </a:r>
          </a:p>
          <a:p>
            <a:pPr defTabSz="610870">
              <a:defRPr sz="4958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hank you for your attention"/>
          <p:cNvSpPr txBox="1"/>
          <p:nvPr>
            <p:ph type="ctrTitle"/>
          </p:nvPr>
        </p:nvSpPr>
        <p:spPr>
          <a:xfrm>
            <a:off x="631483" y="-1938861"/>
            <a:ext cx="21971005" cy="5237589"/>
          </a:xfrm>
          <a:prstGeom prst="rect">
            <a:avLst/>
          </a:prstGeom>
        </p:spPr>
        <p:txBody>
          <a:bodyPr/>
          <a:lstStyle>
            <a:lvl1pPr>
              <a:defRPr spc="-250" sz="12500"/>
            </a:lvl1pPr>
          </a:lstStyle>
          <a:p>
            <a:pPr/>
            <a:r>
              <a:t>Thank you for your attention </a:t>
            </a:r>
          </a:p>
        </p:txBody>
      </p:sp>
      <p:pic>
        <p:nvPicPr>
          <p:cNvPr id="207" name="IMG_1202.jpeg" descr="IMG_12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4305" y="3738610"/>
            <a:ext cx="6281835" cy="9388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1203.jpeg" descr="IMG_12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3345" y="3695623"/>
            <a:ext cx="6641467" cy="9474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1178.png" descr="IMG_11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1179.png" descr="IMG_11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1180.png" descr="IMG_11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181.png" descr="IMG_118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182.png" descr="IMG_118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1183.png" descr="IMG_11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184.png" descr="IMG_11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