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0" r:id="rId9"/>
    <p:sldId id="261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66"/>
    <a:srgbClr val="FFFF00"/>
    <a:srgbClr val="66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BBD5E27-F8CC-4662-8AB3-EEC67C1F7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9EB50-9CDB-4CA2-9172-7BD624ADD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6826" y="566368"/>
            <a:ext cx="8791575" cy="23876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Мастер-класс 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родителей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266654-68C3-45E2-8CA8-C7162E9C4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8513" y="2953968"/>
            <a:ext cx="9845336" cy="2387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изготовлению массажных мячей своими руками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помощью разных наполнителей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«Сенсорные мячики»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34AB39-A301-428C-918A-5DC6AB055DCB}"/>
              </a:ext>
            </a:extLst>
          </p:cNvPr>
          <p:cNvSpPr/>
          <p:nvPr/>
        </p:nvSpPr>
        <p:spPr>
          <a:xfrm>
            <a:off x="8920695" y="4707607"/>
            <a:ext cx="309392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подготовила и провела</a:t>
            </a:r>
          </a:p>
          <a:p>
            <a:pPr algn="r"/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воспитатель 1 категории</a:t>
            </a:r>
          </a:p>
          <a:p>
            <a:pPr algn="r"/>
            <a:r>
              <a:rPr lang="ru-RU" sz="20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Атрасева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Е.С</a:t>
            </a:r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80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0A924DA-B094-4D40-9303-296E22A90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991" y="0"/>
            <a:ext cx="122659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89C3E7-13A1-4A0B-BE45-BE6AFAA8F5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5069" y="92214"/>
            <a:ext cx="8918942" cy="5012446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234A9F-2D01-43C4-8B59-B43B1D65C4D3}"/>
              </a:ext>
            </a:extLst>
          </p:cNvPr>
          <p:cNvSpPr/>
          <p:nvPr/>
        </p:nvSpPr>
        <p:spPr>
          <a:xfrm>
            <a:off x="432829" y="4840523"/>
            <a:ext cx="80416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 этап: берем воронку,</a:t>
            </a:r>
          </a:p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насыпаем в шарик </a:t>
            </a: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крупу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74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5F252AA-76A2-4757-B889-7611B6C7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51AB3A-5D02-4158-919D-418548F2D5C9}"/>
              </a:ext>
            </a:extLst>
          </p:cNvPr>
          <p:cNvSpPr/>
          <p:nvPr/>
        </p:nvSpPr>
        <p:spPr>
          <a:xfrm>
            <a:off x="825622" y="1635685"/>
            <a:ext cx="1101518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 этап: затягиваем шарик, завязываем</a:t>
            </a:r>
          </a:p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его.</a:t>
            </a:r>
          </a:p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 этап: обрезаем шар другого цвета,</a:t>
            </a:r>
          </a:p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</a:t>
            </a:r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атягиваем его на шар с крупой</a:t>
            </a:r>
          </a:p>
        </p:txBody>
      </p:sp>
    </p:spTree>
    <p:extLst>
      <p:ext uri="{BB962C8B-B14F-4D97-AF65-F5344CB8AC3E}">
        <p14:creationId xmlns:p14="http://schemas.microsoft.com/office/powerpoint/2010/main" val="231787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9D28B1E1-50E4-47AA-8586-D6AE0083B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87E03F-2BBD-4D68-92D4-6BBBF943FD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46"/>
          <a:stretch/>
        </p:blipFill>
        <p:spPr>
          <a:xfrm>
            <a:off x="2207579" y="195309"/>
            <a:ext cx="7335915" cy="506471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2E3BE2-3A1B-4A08-BDE9-9AA393AC3C7B}"/>
              </a:ext>
            </a:extLst>
          </p:cNvPr>
          <p:cNvSpPr/>
          <p:nvPr/>
        </p:nvSpPr>
        <p:spPr>
          <a:xfrm>
            <a:off x="1051542" y="4991444"/>
            <a:ext cx="100889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Вот что у нас должно получится.</a:t>
            </a:r>
          </a:p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Сенсорные массажные мячи!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95F6BCA-875C-4DC8-B32E-6BEDD05948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880" y="5069150"/>
            <a:ext cx="1285319" cy="18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5F281A5-373D-448B-8C88-11614260D2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5" y="5003826"/>
            <a:ext cx="1096023" cy="18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2C2AEAF-389B-45FB-B841-FE9CBDE143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6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201489-81ED-40DE-91D2-211CA6469E0D}"/>
              </a:ext>
            </a:extLst>
          </p:cNvPr>
          <p:cNvSpPr/>
          <p:nvPr/>
        </p:nvSpPr>
        <p:spPr>
          <a:xfrm>
            <a:off x="1118013" y="2505670"/>
            <a:ext cx="10506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Спасибо Всем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9288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6E558652-4CA0-4B8E-8521-AE27A051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4D87E7F-DA0A-4B0C-AC56-01CCD956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483" y="0"/>
            <a:ext cx="4993690" cy="499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4119DB-35F5-43FA-BB34-66FFD7F97AED}"/>
              </a:ext>
            </a:extLst>
          </p:cNvPr>
          <p:cNvSpPr/>
          <p:nvPr/>
        </p:nvSpPr>
        <p:spPr>
          <a:xfrm>
            <a:off x="1109707" y="4513026"/>
            <a:ext cx="110132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Сенсорное развитие — это развитие ощущений и восприятий, представлений о предметах, объектах и явлениях окружающего мира. 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85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11091DDF-1453-4E1E-AB09-3309A836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F5467F5-DADA-409F-86FA-3677384C0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89146"/>
            <a:ext cx="4305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9370B7-8037-4FC3-A88F-12723E910D7F}"/>
              </a:ext>
            </a:extLst>
          </p:cNvPr>
          <p:cNvSpPr/>
          <p:nvPr/>
        </p:nvSpPr>
        <p:spPr>
          <a:xfrm>
            <a:off x="395589" y="566678"/>
            <a:ext cx="79461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Хорошим средством для стимулирования речи являются </a:t>
            </a:r>
            <a:r>
              <a:rPr lang="ru-RU" sz="4400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пальчиковые игры, </a:t>
            </a:r>
            <a:r>
              <a:rPr lang="ru-RU" sz="440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которые не только направлены на развитие речи , но и на развитие мелкой моторики.</a:t>
            </a:r>
            <a:endParaRPr lang="ru-RU" sz="4400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3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41484CE-4AC2-4A8D-8E05-A24B2B4AE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B96157-337A-4E3F-BFF7-6985BAAA5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3332" y="302949"/>
            <a:ext cx="10005134" cy="6252101"/>
          </a:xfrm>
        </p:spPr>
      </p:pic>
    </p:spTree>
    <p:extLst>
      <p:ext uri="{BB962C8B-B14F-4D97-AF65-F5344CB8AC3E}">
        <p14:creationId xmlns:p14="http://schemas.microsoft.com/office/powerpoint/2010/main" val="238945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05D6B724-18F5-41FA-8738-04D931691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4B4BA-8494-484C-ABB5-863D50E29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01778-795F-47BC-BD8B-1B2792198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2D3C60B-C97A-41EB-945E-ECF2C827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2" y="380345"/>
            <a:ext cx="10838455" cy="60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6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59BC56C8-DFDA-4DFB-ABB8-C763C4EA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D8B59-26E5-4396-84E9-16B4FC5C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8A157-C1B0-431E-9794-8D2F3B388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A94E82F-4315-46B6-BBEB-A5D15505C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" y="438151"/>
            <a:ext cx="10646592" cy="598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04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:a16="http://schemas.microsoft.com/office/drawing/2014/main" id="{1F9AF175-6D16-4270-8985-E7B205B88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059FB-3192-47C1-9302-38D37047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CE44D-B381-4F36-8A48-EF38BE20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9F67379-5DED-4431-827E-AE89BF70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2" y="177552"/>
            <a:ext cx="4859816" cy="634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430B514-0BE6-4102-9BEB-0A314D075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8" r="15085"/>
          <a:stretch/>
        </p:blipFill>
        <p:spPr bwMode="auto">
          <a:xfrm>
            <a:off x="5457123" y="177552"/>
            <a:ext cx="6222572" cy="634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0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7C953A1-6DCC-4A64-8034-E35C06F55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12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17DCA7B-C267-4DD9-B1F6-B3EC4549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7355" y="2760955"/>
            <a:ext cx="4790428" cy="40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СЕНСОРНЫЕ МЯЧИКИ С НАПОЛНИТЕЛЯМИ ИЗ КРУП">
            <a:extLst>
              <a:ext uri="{FF2B5EF4-FFF2-40B4-BE49-F238E27FC236}">
                <a16:creationId xmlns:a16="http://schemas.microsoft.com/office/drawing/2014/main" id="{2D42AB97-39BB-418F-84A9-DEA316D4CB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7" y="1180730"/>
            <a:ext cx="8019495" cy="539041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648B0E-9843-4FC0-8D8F-93C95A8F91A9}"/>
              </a:ext>
            </a:extLst>
          </p:cNvPr>
          <p:cNvSpPr/>
          <p:nvPr/>
        </p:nvSpPr>
        <p:spPr>
          <a:xfrm>
            <a:off x="621990" y="155545"/>
            <a:ext cx="6096000" cy="17096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34603FF-BEF9-4C7F-8202-02A1CE8D4633}"/>
              </a:ext>
            </a:extLst>
          </p:cNvPr>
          <p:cNvSpPr/>
          <p:nvPr/>
        </p:nvSpPr>
        <p:spPr>
          <a:xfrm>
            <a:off x="810803" y="155545"/>
            <a:ext cx="10570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необходимых материалов.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E88676-4E1D-4715-A097-8FAD3885AE01}"/>
              </a:ext>
            </a:extLst>
          </p:cNvPr>
          <p:cNvSpPr/>
          <p:nvPr/>
        </p:nvSpPr>
        <p:spPr>
          <a:xfrm>
            <a:off x="8333197" y="1010251"/>
            <a:ext cx="3048000" cy="2950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изготовления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сенсорного мячика, нам потребуется: 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 воздушных шарика; 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воронка;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ножницы;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крупа.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02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F7B9D4AD-2150-49C5-8BE9-757FB6D1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6E2C67-5FBB-46B4-8A0C-AB1CED1A7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264078" cy="464441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8015B0-0601-4D3C-A556-57CC5E21511D}"/>
              </a:ext>
            </a:extLst>
          </p:cNvPr>
          <p:cNvSpPr/>
          <p:nvPr/>
        </p:nvSpPr>
        <p:spPr>
          <a:xfrm>
            <a:off x="1067657" y="4527611"/>
            <a:ext cx="1033127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 этап: вдуваем воздух в шар</a:t>
            </a:r>
          </a:p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держим воздух в шаре </a:t>
            </a:r>
          </a:p>
          <a:p>
            <a:pPr algn="ctr"/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недолгое время</a:t>
            </a: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788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{172E2222-AEAA-4550-B7B0-B9876FCE6B8C}tf04033919</Template>
  <TotalTime>76</TotalTime>
  <Words>168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Georgia</vt:lpstr>
      <vt:lpstr>Times New Roman</vt:lpstr>
      <vt:lpstr>Tw Cen MT</vt:lpstr>
      <vt:lpstr>Контур</vt:lpstr>
      <vt:lpstr>Мастер-класс  для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родителей</dc:title>
  <dc:creator>dimar</dc:creator>
  <cp:lastModifiedBy> </cp:lastModifiedBy>
  <cp:revision>9</cp:revision>
  <dcterms:created xsi:type="dcterms:W3CDTF">2020-02-04T14:19:56Z</dcterms:created>
  <dcterms:modified xsi:type="dcterms:W3CDTF">2020-02-07T07:17:53Z</dcterms:modified>
</cp:coreProperties>
</file>