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0" r:id="rId2"/>
    <p:sldId id="256" r:id="rId3"/>
    <p:sldId id="279" r:id="rId4"/>
    <p:sldId id="281" r:id="rId5"/>
    <p:sldId id="282" r:id="rId6"/>
    <p:sldId id="312" r:id="rId7"/>
    <p:sldId id="283" r:id="rId8"/>
    <p:sldId id="289" r:id="rId9"/>
    <p:sldId id="288" r:id="rId10"/>
    <p:sldId id="298" r:id="rId11"/>
    <p:sldId id="287" r:id="rId12"/>
    <p:sldId id="290" r:id="rId13"/>
    <p:sldId id="291" r:id="rId14"/>
    <p:sldId id="295" r:id="rId15"/>
    <p:sldId id="296" r:id="rId16"/>
    <p:sldId id="302" r:id="rId17"/>
    <p:sldId id="303" r:id="rId18"/>
    <p:sldId id="310" r:id="rId19"/>
    <p:sldId id="31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38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DEDE-7D84-4C61-969D-E53A4A79DE0B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460A8-4943-4C23-87AB-8496224410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65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3F7BF-78DA-4AF1-A0DC-7CA43CC42BF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D52CE-5CFB-4F21-9911-6D863A8FE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75%20&#1083;&#1077;&#1090;%20&#1087;&#1086;&#1073;&#1077;&#1076;&#1099;\75%20&#1083;&#1077;&#1090;%20&#1087;&#1086;&#1073;&#1077;&#1076;&#1099;\&#1055;&#1086;&#1075;&#1080;&#1073;&#1096;&#1080;&#1077;%20&#1074;%20&#1085;&#1077;&#1073;&#1077;%20&#1079;&#1072;%20&#1056;&#1086;&#1076;&#1080;&#1085;&#1091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10%20&#1082;&#1091;&#1088;&#1089;\&#1042;&#1077;&#1083;&#1080;&#1082;&#1072;&#1103;%20&#1055;&#1086;&#1073;&#1077;&#1076;&#1072;%2010%20&#1046;\75%20&#1083;&#1077;&#1090;%20&#1087;&#1086;&#1073;&#1077;&#1076;&#1099;\&#1053;&#1072;&#1096;&#1080;%20&#1043;&#1077;&#1088;&#1086;&#1080;%20&#1055;&#1086;&#1073;&#1077;&#1076;&#1099;.%20&#1051;&#1102;&#1076;&#1084;&#1080;&#1083;&#1072;%20&#1055;&#1072;&#1074;&#1083;&#1080;&#1095;&#1077;&#1085;&#1082;&#1086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10%20&#1082;&#1091;&#1088;&#1089;\&#1042;&#1077;&#1083;&#1080;&#1082;&#1072;&#1103;%20&#1055;&#1086;&#1073;&#1077;&#1076;&#1072;%2010%20&#1046;\75%20&#1083;&#1077;&#1090;%20&#1087;&#1086;&#1073;&#1077;&#1076;&#1099;\&#1084;&#1077;&#1090;&#1088;&#1086;&#1085;&#1086;&#1084;.mp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10%20&#1082;&#1091;&#1088;&#1089;\&#1042;&#1077;&#1083;&#1080;&#1082;&#1072;&#1103;%20&#1055;&#1086;&#1073;&#1077;&#1076;&#1072;%2010%20&#1046;\75%20&#1083;&#1077;&#1090;%20&#1087;&#1086;&#1073;&#1077;&#1076;&#1099;\zvuki-trevogi-i-avianaleta.mp3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10%20&#1082;&#1091;&#1088;&#1089;\&#1042;&#1077;&#1083;&#1080;&#1082;&#1072;&#1103;%20&#1055;&#1086;&#1073;&#1077;&#1076;&#1072;%2010%20&#1046;\75%20&#1083;&#1077;&#1090;%20&#1087;&#1086;&#1073;&#1077;&#1076;&#1099;\&#1057;&#1090;&#1080;&#1093;&#1086;&#1090;&#1074;&#1086;&#1088;&#1077;&#1085;&#1080;&#1077;%20&#171;&#1044;&#1074;&#1072;%20&#1074;&#1077;&#1095;&#1077;&#1088;&#1072;&#187;%20(%20&#1070;.%20&#1044;&#1088;&#1091;&#1085;&#1080;&#1085;&#1072;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4555" y="620688"/>
            <a:ext cx="79576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Великая Победа: </a:t>
            </a:r>
          </a:p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наследие и </a:t>
            </a:r>
            <a:r>
              <a:rPr lang="ru-RU" sz="5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наслединики</a:t>
            </a:r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c2b17dfd7e507fcc31efda61c81d1c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276872"/>
            <a:ext cx="6089587" cy="404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851319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532173"/>
            <a:ext cx="2880320" cy="1832931"/>
          </a:xfrm>
          <a:prstGeom prst="rect">
            <a:avLst/>
          </a:prstGeom>
        </p:spPr>
      </p:pic>
      <p:pic>
        <p:nvPicPr>
          <p:cNvPr id="7" name="Рисунок 6" descr="132332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055" y="4096273"/>
            <a:ext cx="5364945" cy="276172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rder_of_Suvorov_1st_cla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2520280" cy="2397553"/>
          </a:xfrm>
          <a:prstGeom prst="rect">
            <a:avLst/>
          </a:prstGeom>
        </p:spPr>
      </p:pic>
      <p:pic>
        <p:nvPicPr>
          <p:cNvPr id="3" name="Рисунок 2" descr="Order_Of_The_Patriotic_War_(2nd_Class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4142259"/>
            <a:ext cx="2514575" cy="2715741"/>
          </a:xfrm>
          <a:prstGeom prst="rect">
            <a:avLst/>
          </a:prstGeom>
        </p:spPr>
      </p:pic>
      <p:pic>
        <p:nvPicPr>
          <p:cNvPr id="4" name="Рисунок 3" descr="AlexNevskyOr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7168"/>
            <a:ext cx="2664296" cy="2810832"/>
          </a:xfrm>
          <a:prstGeom prst="rect">
            <a:avLst/>
          </a:prstGeom>
        </p:spPr>
      </p:pic>
      <p:pic>
        <p:nvPicPr>
          <p:cNvPr id="5" name="Рисунок 4" descr="znak_pochet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3861048"/>
            <a:ext cx="1991646" cy="2780928"/>
          </a:xfrm>
          <a:prstGeom prst="rect">
            <a:avLst/>
          </a:prstGeom>
        </p:spPr>
      </p:pic>
      <p:pic>
        <p:nvPicPr>
          <p:cNvPr id="6" name="Рисунок 5" descr="Order_of_the_Red_Bann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60648"/>
            <a:ext cx="1944216" cy="4009107"/>
          </a:xfrm>
          <a:prstGeom prst="rect">
            <a:avLst/>
          </a:prstGeom>
        </p:spPr>
      </p:pic>
      <p:pic>
        <p:nvPicPr>
          <p:cNvPr id="7" name="Рисунок 6" descr="unnamed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332656"/>
            <a:ext cx="1858780" cy="3528392"/>
          </a:xfrm>
          <a:prstGeom prst="rect">
            <a:avLst/>
          </a:prstGeom>
        </p:spPr>
      </p:pic>
      <p:pic>
        <p:nvPicPr>
          <p:cNvPr id="8" name="Рисунок 7" descr="za-oboronu-kavkaza-25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404664"/>
            <a:ext cx="3174603" cy="3174603"/>
          </a:xfrm>
          <a:prstGeom prst="rect">
            <a:avLst/>
          </a:prstGeom>
        </p:spPr>
      </p:pic>
      <p:pic>
        <p:nvPicPr>
          <p:cNvPr id="9" name="Рисунок 8" descr="Order_of_the_Red_Bann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260648"/>
            <a:ext cx="1944216" cy="400910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гибшие в небе за Родину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2510" y="908719"/>
            <a:ext cx="9156510" cy="515053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65705">
            <a:off x="569456" y="963207"/>
            <a:ext cx="8128000" cy="53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32332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-315416"/>
            <a:ext cx="5724128" cy="29466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ши Герои Победы. Людмила Павличенк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941168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Мария Васильевна Октябрьская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boevaya_podruga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501008"/>
            <a:ext cx="5381445" cy="3096344"/>
          </a:xfrm>
          <a:prstGeom prst="rect">
            <a:avLst/>
          </a:prstGeom>
        </p:spPr>
      </p:pic>
      <p:pic>
        <p:nvPicPr>
          <p:cNvPr id="6" name="Рисунок 5" descr="0e4af695994685e70c5853126b8c192e_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5697230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_117583_73737086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80001">
            <a:off x="5222893" y="762634"/>
            <a:ext cx="3696929" cy="212484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008"/>
            <a:ext cx="9196360" cy="66693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06-768x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4078"/>
            <a:ext cx="9144000" cy="636984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етро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1412776"/>
            <a:ext cx="896448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Мне было интересно..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Я понял, что…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Больше всего мне понравилось…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Мероприятие навело меня на размышления…(заставило задуматься о …)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Меня удивило…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Мне захотелос</a:t>
            </a: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ь</a:t>
            </a: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…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43608" y="1124744"/>
            <a:ext cx="81003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«Кто говорит, что на войне не страшно,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Тот ничего не знает о войне».  (Ю. </a:t>
            </a:r>
            <a:r>
              <a:rPr kumimoji="0" lang="ru-RU" altLang="zh-CN" sz="3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Друнина</a:t>
            </a:r>
            <a:r>
              <a:rPr kumimoji="0" lang="ru-RU" altLang="zh-CN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.)</a:t>
            </a:r>
            <a:endParaRPr kumimoji="0" lang="ru-RU" altLang="zh-CN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Великая Отечественная Война в цвете (копирайт) Клуб Constantin'ы и Констанци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357562"/>
            <a:ext cx="4656718" cy="317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ataLife Engine Версия для печати Отечественная война и Великая Победа!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48880"/>
            <a:ext cx="442915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oevaya_podruga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27722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-июня-1941-начало-великой-отечественной-войны-день-памяти-и-скорби-история-хронолог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7278">
            <a:off x="546377" y="897984"/>
            <a:ext cx="8276059" cy="465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uki-trevogi-i-avianale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iperw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999696" cy="3081016"/>
          </a:xfrm>
          <a:prstGeom prst="rect">
            <a:avLst/>
          </a:prstGeom>
        </p:spPr>
      </p:pic>
      <p:pic>
        <p:nvPicPr>
          <p:cNvPr id="3" name="Рисунок 2" descr="xw_1400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7615" y="1916832"/>
            <a:ext cx="5966385" cy="3389238"/>
          </a:xfrm>
          <a:prstGeom prst="rect">
            <a:avLst/>
          </a:prstGeom>
        </p:spPr>
      </p:pic>
      <p:pic>
        <p:nvPicPr>
          <p:cNvPr id="4" name="Рисунок 3" descr="2439267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01008"/>
            <a:ext cx="4536504" cy="3116058"/>
          </a:xfrm>
          <a:prstGeom prst="rect">
            <a:avLst/>
          </a:prstGeom>
        </p:spPr>
      </p:pic>
      <p:pic>
        <p:nvPicPr>
          <p:cNvPr id="6" name="Рисунок 5" descr="1343970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1551" y="4208198"/>
            <a:ext cx="4355976" cy="2439348"/>
          </a:xfrm>
          <a:prstGeom prst="rect">
            <a:avLst/>
          </a:prstGeom>
        </p:spPr>
      </p:pic>
      <p:pic>
        <p:nvPicPr>
          <p:cNvPr id="7" name="Патриотические Священная Вой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-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60074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528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20472" cy="12003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 ряды защитников Родины встали около 500 тыс. девушек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9144000" cy="12003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Двести тысяч из них награждены боевыми орденами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20888"/>
            <a:ext cx="7891969" cy="6463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90 стали Героями Советского Союза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967335"/>
            <a:ext cx="9144000" cy="175432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Свыше двухсот женщин были удостоены высшего знака солдатской доблести - ордена Славы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ихотворение «Два вечера» ( Ю. Друнина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552" y="1556792"/>
            <a:ext cx="9089952" cy="38632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67417e545366817c8319cd42fd20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184576" cy="6912768"/>
          </a:xfrm>
          <a:prstGeom prst="rect">
            <a:avLst/>
          </a:prstGeom>
        </p:spPr>
      </p:pic>
      <p:pic>
        <p:nvPicPr>
          <p:cNvPr id="3" name="Рисунок 2" descr="132332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055" y="4096273"/>
            <a:ext cx="5364945" cy="2761727"/>
          </a:xfrm>
          <a:prstGeom prst="rect">
            <a:avLst/>
          </a:prstGeom>
        </p:spPr>
      </p:pic>
      <p:pic>
        <p:nvPicPr>
          <p:cNvPr id="4" name="Рисунок 3" descr="112786465_cvetu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542596">
            <a:off x="729805" y="4369298"/>
            <a:ext cx="3695130" cy="178325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hatsapp-image-2019_08_15-at-13.21.56-_1_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08040" cy="34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bershanskaya(1)__b6515g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237991"/>
            <a:ext cx="4716016" cy="262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Без названия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1061603"/>
            <a:ext cx="4320480" cy="539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35896" y="260648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Евдокия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Бершанская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65930aa1d09ef2af5dd17eedf2edfa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13711">
            <a:off x="317640" y="3196296"/>
            <a:ext cx="2870295" cy="2378244"/>
          </a:xfrm>
          <a:prstGeom prst="rect">
            <a:avLst/>
          </a:prstGeom>
        </p:spPr>
      </p:pic>
      <p:pic>
        <p:nvPicPr>
          <p:cNvPr id="10" name="Рисунок 9" descr="1323322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39544" y="548680"/>
            <a:ext cx="4104456" cy="2112862"/>
          </a:xfrm>
          <a:prstGeom prst="rect">
            <a:avLst/>
          </a:prstGeom>
        </p:spPr>
      </p:pic>
      <p:pic>
        <p:nvPicPr>
          <p:cNvPr id="6" name="От Героев Былых Време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95536" y="59899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662</TotalTime>
  <Words>99</Words>
  <Application>Microsoft Office PowerPoint</Application>
  <PresentationFormat>Экран (4:3)</PresentationFormat>
  <Paragraphs>16</Paragraphs>
  <Slides>19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Acer</cp:lastModifiedBy>
  <cp:revision>97</cp:revision>
  <dcterms:created xsi:type="dcterms:W3CDTF">2015-03-01T06:45:45Z</dcterms:created>
  <dcterms:modified xsi:type="dcterms:W3CDTF">2020-08-31T12:00:29Z</dcterms:modified>
</cp:coreProperties>
</file>