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8" r:id="rId4"/>
    <p:sldId id="263" r:id="rId5"/>
    <p:sldId id="269" r:id="rId6"/>
    <p:sldId id="270" r:id="rId7"/>
    <p:sldId id="271" r:id="rId8"/>
    <p:sldId id="258" r:id="rId9"/>
    <p:sldId id="259" r:id="rId10"/>
    <p:sldId id="260" r:id="rId11"/>
    <p:sldId id="261" r:id="rId12"/>
    <p:sldId id="264" r:id="rId13"/>
    <p:sldId id="265" r:id="rId14"/>
    <p:sldId id="272" r:id="rId15"/>
    <p:sldId id="273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F2D649F-2CFF-418D-B3B4-9595440F282E}">
          <p14:sldIdLst>
            <p14:sldId id="256"/>
            <p14:sldId id="257"/>
            <p14:sldId id="268"/>
            <p14:sldId id="263"/>
            <p14:sldId id="269"/>
            <p14:sldId id="270"/>
            <p14:sldId id="271"/>
            <p14:sldId id="258"/>
            <p14:sldId id="259"/>
            <p14:sldId id="260"/>
            <p14:sldId id="261"/>
            <p14:sldId id="264"/>
            <p14:sldId id="265"/>
            <p14:sldId id="272"/>
            <p14:sldId id="273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0" autoAdjust="0"/>
    <p:restoredTop sz="86477" autoAdjust="0"/>
  </p:normalViewPr>
  <p:slideViewPr>
    <p:cSldViewPr>
      <p:cViewPr varScale="1">
        <p:scale>
          <a:sx n="63" d="100"/>
          <a:sy n="63" d="100"/>
        </p:scale>
        <p:origin x="-13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ABD66-D8CF-42BB-92FD-7EB1CFA9880C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D2083-C54F-439F-AA38-20B01112F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74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D2083-C54F-439F-AA38-20B01112F48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471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83FA-CE8B-418E-97F1-A807599DEFA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F603-E33C-434F-8279-39E174CAE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37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83FA-CE8B-418E-97F1-A807599DEFA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F603-E33C-434F-8279-39E174CAE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10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83FA-CE8B-418E-97F1-A807599DEFA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F603-E33C-434F-8279-39E174CAE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68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83FA-CE8B-418E-97F1-A807599DEFA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F603-E33C-434F-8279-39E174CAE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98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83FA-CE8B-418E-97F1-A807599DEFA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F603-E33C-434F-8279-39E174CAE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28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83FA-CE8B-418E-97F1-A807599DEFA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F603-E33C-434F-8279-39E174CAE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69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83FA-CE8B-418E-97F1-A807599DEFA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F603-E33C-434F-8279-39E174CAE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236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83FA-CE8B-418E-97F1-A807599DEFA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F603-E33C-434F-8279-39E174CAE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46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83FA-CE8B-418E-97F1-A807599DEFA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F603-E33C-434F-8279-39E174CAE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9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83FA-CE8B-418E-97F1-A807599DEFA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F603-E33C-434F-8279-39E174CAE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44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83FA-CE8B-418E-97F1-A807599DEFA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F603-E33C-434F-8279-39E174CAE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00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483FA-CE8B-418E-97F1-A807599DEFA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FF603-E33C-434F-8279-39E174CAE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34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jpg"/><Relationship Id="rId5" Type="http://schemas.openxmlformats.org/officeDocument/2006/relationships/image" Target="../media/image7.jp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07704" y="980728"/>
            <a:ext cx="5832648" cy="4955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Занятие по ознакомлению</a:t>
            </a:r>
            <a:r>
              <a:rPr lang="ru-RU" sz="4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окружающим миром во второй младшей группе</a:t>
            </a:r>
          </a:p>
          <a:p>
            <a:pPr algn="ctr"/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: «Рыбы»</a:t>
            </a:r>
          </a:p>
          <a:p>
            <a:pPr algn="ctr"/>
            <a:endParaRPr lang="ru-RU" sz="48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5445224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Примечание</a:t>
            </a:r>
          </a:p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 слайдов </a:t>
            </a:r>
            <a:r>
              <a:rPr lang="ru-RU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начала</a:t>
            </a:r>
            <a:r>
              <a:rPr lang="ru-RU" smtClean="0">
                <a:solidFill>
                  <a:schemeClr val="bg1"/>
                </a:solidFill>
              </a:rPr>
              <a:t>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79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7504" y="389463"/>
            <a:ext cx="41044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Речные</a:t>
            </a:r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91" y="1619076"/>
            <a:ext cx="4719499" cy="483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8640"/>
            <a:ext cx="3113570" cy="1430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7757578" y="727829"/>
            <a:ext cx="1386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Окунь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339" y="2960076"/>
            <a:ext cx="3010393" cy="1525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8022467" y="3399544"/>
            <a:ext cx="1386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Ёрш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521" y="5229200"/>
            <a:ext cx="3348702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8112223" y="5661247"/>
            <a:ext cx="12069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Щука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05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280" cy="6867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6535" y="356329"/>
            <a:ext cx="42484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Морские</a:t>
            </a:r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7296"/>
            <a:ext cx="4572000" cy="5038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24" y="116632"/>
            <a:ext cx="2987824" cy="1370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7528951" y="42962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Рыба-меч</a:t>
            </a:r>
          </a:p>
          <a:p>
            <a:endParaRPr lang="ru-RU" sz="24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527" y="2485696"/>
            <a:ext cx="2995424" cy="13105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43448" y="2818883"/>
            <a:ext cx="1600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Камбала</a:t>
            </a: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244" y="4653136"/>
            <a:ext cx="2994707" cy="15841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50952" y="5221648"/>
            <a:ext cx="1493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Акула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25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" y="-22528"/>
            <a:ext cx="9174037" cy="688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598" y="4149080"/>
            <a:ext cx="2377990" cy="2509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Выноска-облако 6"/>
          <p:cNvSpPr/>
          <p:nvPr/>
        </p:nvSpPr>
        <p:spPr>
          <a:xfrm>
            <a:off x="406921" y="188640"/>
            <a:ext cx="7693471" cy="3528392"/>
          </a:xfrm>
          <a:prstGeom prst="cloudCallout">
            <a:avLst>
              <a:gd name="adj1" fmla="val 30071"/>
              <a:gd name="adj2" fmla="val 8340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b68e6fcdb5d285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68104" y="5877272"/>
            <a:ext cx="648072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132235">
            <a:off x="1763688" y="1196752"/>
            <a:ext cx="5760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рыбки жили долго, росли красивыми  и здоровыми.</a:t>
            </a: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Нужно заботиться о них. 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292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49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468933"/>
            <a:ext cx="3744416" cy="5134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04599" y="268605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оставляйте мусор на берегу реки и не бросайте его в воду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831" y="1700808"/>
            <a:ext cx="4810534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4499992" y="4365104"/>
            <a:ext cx="4280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рыбка была здоровая ,надо не забывать чистить аквариум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593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55152"/>
            <a:ext cx="345638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Выноска-облако 5"/>
          <p:cNvSpPr/>
          <p:nvPr/>
        </p:nvSpPr>
        <p:spPr>
          <a:xfrm>
            <a:off x="179512" y="188640"/>
            <a:ext cx="8640960" cy="3240360"/>
          </a:xfrm>
          <a:prstGeom prst="cloudCallout">
            <a:avLst>
              <a:gd name="adj1" fmla="val 16610"/>
              <a:gd name="adj2" fmla="val 8803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b68e6fcdb5d285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99992" y="5852392"/>
            <a:ext cx="609600" cy="6096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21302916">
            <a:off x="1475656" y="1053317"/>
            <a:ext cx="6408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Ребята, мамы и папы! Давайте вместе поиграем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интересные  игры?!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401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16" y="-6816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5536" y="548680"/>
            <a:ext cx="842493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«Согласен –руки подними, нет-ногами топай»</a:t>
            </a:r>
          </a:p>
          <a:p>
            <a:endParaRPr lang="ru-RU" sz="2000" b="1" i="1" u="sng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Бросай в водоемы пустые пластиковые бутылки и консервные банки;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Бросайся камнями в рыбок;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бей стеклянную посуду на берегах водоемов;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Оставляй чистым место своего отдыха на природе;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бросай мусор в речку, море.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0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«Кто  где живет?»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рыба живет в аквариуме – это рыба … (аквариумная);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рыба живет в реке – это рыба … (речная);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рыба живет в море – это рыба … (морская).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40" y="4365104"/>
            <a:ext cx="239303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b68e6fcdb5d285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13040" y="54718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861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6" y="14888"/>
            <a:ext cx="9145096" cy="6858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602320"/>
            <a:ext cx="2808312" cy="2975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Выноска-облако 6"/>
          <p:cNvSpPr/>
          <p:nvPr/>
        </p:nvSpPr>
        <p:spPr>
          <a:xfrm>
            <a:off x="251520" y="237910"/>
            <a:ext cx="7488832" cy="4851920"/>
          </a:xfrm>
          <a:prstGeom prst="cloudCallout">
            <a:avLst>
              <a:gd name="adj1" fmla="val 27214"/>
              <a:gd name="adj2" fmla="val 6674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b68e6fcdb5d285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92080" y="599822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095804">
            <a:off x="1492482" y="1314817"/>
            <a:ext cx="56457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Ребята, мамы и папы! Наше знакомство с водными обитателями «рыбами», подошло к концу.</a:t>
            </a: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 спасибо и до новых встреч!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820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163920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знакомство детей с  водными обитателями «рыбами»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b="1" i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 </a:t>
            </a:r>
            <a:endParaRPr lang="ru-RU" sz="2800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Познакомить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особенностями строения тела рыбы;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развитием и ростом  рыб;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водной средой обитания ( аквариумах, реках, морях);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Воспитывать бережное отношение к водной среде.</a:t>
            </a:r>
          </a:p>
          <a:p>
            <a:pPr algn="just"/>
            <a:endParaRPr lang="ru-RU" sz="2800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20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29000"/>
            <a:ext cx="452628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Выноска-облако 6"/>
          <p:cNvSpPr/>
          <p:nvPr/>
        </p:nvSpPr>
        <p:spPr>
          <a:xfrm>
            <a:off x="611560" y="129560"/>
            <a:ext cx="7344816" cy="3659480"/>
          </a:xfrm>
          <a:prstGeom prst="cloudCallout">
            <a:avLst>
              <a:gd name="adj1" fmla="val 14940"/>
              <a:gd name="adj2" fmla="val 72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805138"/>
            <a:ext cx="5616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Здравствуйте, 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ребята,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мамы и папы!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Меня зовут  рыбка «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Булька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мы с вами познакомимся  с водными обитателями </a:t>
            </a:r>
          </a:p>
          <a:p>
            <a:pPr algn="ctr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«рыбами».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b68e6fcdb5d285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02008" y="5652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33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3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12580" y="17768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 , а знаете ли вы…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682421"/>
            <a:ext cx="2088232" cy="1918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896111"/>
            <a:ext cx="5436096" cy="5750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Выноска-облако 7"/>
          <p:cNvSpPr/>
          <p:nvPr/>
        </p:nvSpPr>
        <p:spPr>
          <a:xfrm>
            <a:off x="5652120" y="2349403"/>
            <a:ext cx="3384376" cy="2088232"/>
          </a:xfrm>
          <a:prstGeom prst="cloudCallout">
            <a:avLst>
              <a:gd name="adj1" fmla="val 28550"/>
              <a:gd name="adj2" fmla="val 7636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997156" y="3070352"/>
            <a:ext cx="267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каких частей состоит рыбка?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b68e6fcdb5d285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38664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1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119464"/>
            <a:ext cx="1804408" cy="1515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b68e6fcdb5d285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28184" y="5877272"/>
            <a:ext cx="609600" cy="60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1" y="488255"/>
            <a:ext cx="7362403" cy="5026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 flipH="1">
            <a:off x="192011" y="230743"/>
            <a:ext cx="8776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так,   размножается и растет рыбка 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21097042">
            <a:off x="647994" y="2409130"/>
            <a:ext cx="1761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икра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191683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малек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21197747">
            <a:off x="4652706" y="4634053"/>
            <a:ext cx="2722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зрослая рыбка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856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52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3212976"/>
            <a:ext cx="4176465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b68e6fcdb5d285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2400" y="5699720"/>
            <a:ext cx="609600" cy="609600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320276" y="764704"/>
            <a:ext cx="7848872" cy="2880320"/>
          </a:xfrm>
          <a:prstGeom prst="cloudCallout">
            <a:avLst>
              <a:gd name="adj1" fmla="val 12866"/>
              <a:gd name="adj2" fmla="val 1078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21182609">
            <a:off x="1475656" y="1484784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Ребята, мамы и папы! Давайте вместе поиграем в рыбок?!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3930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96" y="260649"/>
            <a:ext cx="5969124" cy="64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636" y="3599439"/>
            <a:ext cx="2527820" cy="2822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Выноска-облако 7"/>
          <p:cNvSpPr/>
          <p:nvPr/>
        </p:nvSpPr>
        <p:spPr>
          <a:xfrm>
            <a:off x="6148636" y="764705"/>
            <a:ext cx="2527820" cy="2160240"/>
          </a:xfrm>
          <a:prstGeom prst="cloudCallout">
            <a:avLst>
              <a:gd name="adj1" fmla="val -22642"/>
              <a:gd name="adj2" fmla="val 839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Железновы – Пять рыбок_(mp3fan.cc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92772" y="107452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88224" y="1844824"/>
            <a:ext cx="171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мелодия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483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" y="21744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25476"/>
            <a:ext cx="4392488" cy="4904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9552" y="332656"/>
            <a:ext cx="7743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Рыбки , могут жить  в аквариуме, реке , море. И поэтому они называются :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b68e6fcdb5d285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46960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97" y="0"/>
            <a:ext cx="9156144" cy="6867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-12144" y="719698"/>
            <a:ext cx="4427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Аквариумные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52" y="2062828"/>
            <a:ext cx="3883536" cy="373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393" y="57745"/>
            <a:ext cx="2005083" cy="2005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7304995" y="873586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Гуппи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545" y="2401444"/>
            <a:ext cx="2160778" cy="1433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7304994" y="2954288"/>
            <a:ext cx="18390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Меченосец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949" y="4204907"/>
            <a:ext cx="2139373" cy="1604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7331243" y="4779437"/>
            <a:ext cx="1668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Скалярия</a:t>
            </a:r>
            <a:endParaRPr lang="ru-RU" sz="2400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921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326</Words>
  <Application>Microsoft Office PowerPoint</Application>
  <PresentationFormat>Экран (4:3)</PresentationFormat>
  <Paragraphs>60</Paragraphs>
  <Slides>16</Slides>
  <Notes>1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</dc:creator>
  <cp:lastModifiedBy>Олеся</cp:lastModifiedBy>
  <cp:revision>53</cp:revision>
  <dcterms:created xsi:type="dcterms:W3CDTF">2020-04-27T20:03:34Z</dcterms:created>
  <dcterms:modified xsi:type="dcterms:W3CDTF">2020-05-06T13:13:14Z</dcterms:modified>
</cp:coreProperties>
</file>