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58" r:id="rId10"/>
    <p:sldId id="259" r:id="rId11"/>
    <p:sldId id="260" r:id="rId12"/>
    <p:sldId id="270" r:id="rId13"/>
    <p:sldId id="265" r:id="rId14"/>
    <p:sldId id="272" r:id="rId15"/>
    <p:sldId id="264" r:id="rId16"/>
    <p:sldId id="263" r:id="rId17"/>
    <p:sldId id="268" r:id="rId18"/>
    <p:sldId id="267" r:id="rId19"/>
    <p:sldId id="266" r:id="rId20"/>
    <p:sldId id="262" r:id="rId21"/>
    <p:sldId id="269" r:id="rId22"/>
    <p:sldId id="271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06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09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4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43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98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84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436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213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234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410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85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225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3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92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94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432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982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844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436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213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234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41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269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850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3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92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940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432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982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844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436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213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23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36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410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850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3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9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940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962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839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376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21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33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216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563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440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5585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11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593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109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9624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8391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3768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2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3861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3337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5630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440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5585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110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593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1094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962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8391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37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2354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210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3337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5630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4401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5585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110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593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1094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9624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83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9299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3768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210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3337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5630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4401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5585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110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5935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10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932E-B83B-463D-9A79-CB82ECB3404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592-60C6-47A6-975F-3794E0980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81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932E-B83B-463D-9A79-CB82ECB3404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3592-60C6-47A6-975F-3794E0980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21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21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21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80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80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80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932E-B83B-463D-9A79-CB82ECB340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3592-60C6-47A6-975F-3794E098081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80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Как одевались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наши предки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3786190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По одёжке встречают…</a:t>
            </a:r>
            <a:endParaRPr lang="ru-RU" sz="44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4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07"/>
          <a:stretch/>
        </p:blipFill>
        <p:spPr>
          <a:xfrm>
            <a:off x="6876256" y="2845118"/>
            <a:ext cx="1508958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40"/>
          <a:stretch/>
        </p:blipFill>
        <p:spPr>
          <a:xfrm>
            <a:off x="336310" y="2845118"/>
            <a:ext cx="2615479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78" r="58" b="13734"/>
          <a:stretch/>
        </p:blipFill>
        <p:spPr bwMode="auto">
          <a:xfrm>
            <a:off x="4245622" y="2852936"/>
            <a:ext cx="243226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39" r="65575" b="41"/>
          <a:stretch/>
        </p:blipFill>
        <p:spPr bwMode="auto">
          <a:xfrm>
            <a:off x="3347863" y="4365104"/>
            <a:ext cx="2113893" cy="161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3676382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Повязка 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5821" y="5957951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Кокошник 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81463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0" dirty="0" smtClean="0">
                <a:solidFill>
                  <a:srgbClr val="006600"/>
                </a:solidFill>
                <a:effectLst/>
                <a:latin typeface="Arial Black" panose="020B0A04020102020204" pitchFamily="34" charset="0"/>
              </a:rPr>
              <a:t>Головной убор</a:t>
            </a:r>
            <a:r>
              <a:rPr lang="ru-RU" sz="2400" b="0" i="0" dirty="0" smtClean="0">
                <a:solidFill>
                  <a:srgbClr val="006600"/>
                </a:solidFill>
                <a:effectLst/>
                <a:latin typeface="Arial Black" panose="020B0A04020102020204" pitchFamily="34" charset="0"/>
              </a:rPr>
              <a:t> у русских всегда являлся важной частью одежды.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400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С детства девочки носили на голове простые повязки, сделанные из материи.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Головной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убор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кокошник был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основным элементом праздничного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наряда. </a:t>
            </a:r>
            <a:r>
              <a:rPr lang="ru-RU" sz="2400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Расшитый драгоценными камнями, бисером, жемчугом, серебром и золотом.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2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010" b="1964"/>
          <a:stretch/>
        </p:blipFill>
        <p:spPr>
          <a:xfrm>
            <a:off x="327778" y="3117391"/>
            <a:ext cx="2808312" cy="34589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25" r="16"/>
          <a:stretch/>
        </p:blipFill>
        <p:spPr>
          <a:xfrm>
            <a:off x="6156176" y="2955556"/>
            <a:ext cx="2592288" cy="344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8300" y="3573016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Убрус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0052" y="4149080"/>
            <a:ext cx="13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С</a:t>
            </a:r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орока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0648"/>
            <a:ext cx="9149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Взрослые женщины носили другие головные уборы. Убрус – это, наверно, самый древний женский головной убор. Он представляет собой платок. Еще один головной убор – Сорока самостоятельный женский головной убор или дополнение к другому убору. 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2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3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М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ужчины носили одинаковые головные уборы. Это были меховые, валяные или плетёные шапки, напоминавшие колпак. В праздники молодёжь украшала свои головные уборы лентами. Зимой часто надевали </a:t>
            </a:r>
            <a:r>
              <a:rPr lang="ru-RU" sz="24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малахаи</a:t>
            </a:r>
            <a:r>
              <a:rPr lang="ru-RU" sz="2400" b="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 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- овчинные треухи, которые в деревнях шили сами.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BE0C0"/>
              </a:clrFrom>
              <a:clrTo>
                <a:srgbClr val="EBE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6" b="75"/>
          <a:stretch/>
        </p:blipFill>
        <p:spPr>
          <a:xfrm>
            <a:off x="6876256" y="3476789"/>
            <a:ext cx="2107635" cy="2787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2E5C2"/>
              </a:clrFrom>
              <a:clrTo>
                <a:srgbClr val="F2E5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" b="34"/>
          <a:stretch/>
        </p:blipFill>
        <p:spPr>
          <a:xfrm>
            <a:off x="3779912" y="3140968"/>
            <a:ext cx="2046528" cy="2582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"/>
          <a:stretch/>
        </p:blipFill>
        <p:spPr>
          <a:xfrm>
            <a:off x="395536" y="2985800"/>
            <a:ext cx="2637656" cy="3769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332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277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Обувь 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8" r="1389" b="4148"/>
          <a:stretch/>
        </p:blipFill>
        <p:spPr>
          <a:xfrm>
            <a:off x="2396836" y="3297382"/>
            <a:ext cx="4364182" cy="31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1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03096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Обувь из кожи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32656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Обувь - это неотъемлемая часть костюма.</a:t>
            </a:r>
          </a:p>
          <a:p>
            <a:pPr algn="ctr"/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97277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  <a:t> </a:t>
            </a:r>
            <a:r>
              <a:rPr lang="ru-RU" sz="2400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В древности существовало несколько названий</a:t>
            </a:r>
            <a:r>
              <a:rPr lang="ru-RU" sz="2400" b="0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3163" y="1735941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Л</a:t>
            </a:r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апти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8"/>
          <a:stretch/>
        </p:blipFill>
        <p:spPr>
          <a:xfrm>
            <a:off x="755577" y="2197607"/>
            <a:ext cx="1424586" cy="1461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1" y="2406685"/>
            <a:ext cx="2376264" cy="15920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59058" y="1601555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Башмаки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B8B8B8"/>
              </a:clrFrom>
              <a:clrTo>
                <a:srgbClr val="B8B8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" b="81"/>
          <a:stretch/>
        </p:blipFill>
        <p:spPr>
          <a:xfrm>
            <a:off x="6948263" y="2116330"/>
            <a:ext cx="1422082" cy="1058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083" y="389488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Сапоги 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63" r="72312" b="76"/>
          <a:stretch/>
        </p:blipFill>
        <p:spPr>
          <a:xfrm>
            <a:off x="120227" y="4251870"/>
            <a:ext cx="1451436" cy="263113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80163" y="4356551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2400" b="0" i="0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Поршни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F3F6"/>
              </a:clrFrom>
              <a:clrTo>
                <a:srgbClr val="F5F3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7551" y="4786580"/>
            <a:ext cx="2452422" cy="1978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4932040" y="4400950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Туфли 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395" t="30564" r="35" b="23159"/>
          <a:stretch/>
        </p:blipFill>
        <p:spPr>
          <a:xfrm>
            <a:off x="4932040" y="4786580"/>
            <a:ext cx="2016224" cy="13092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92280" y="3645403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Валенки 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4238" y="4135921"/>
            <a:ext cx="1659543" cy="15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67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abavnik.club/wp-content/uploads/muzhskoy_russkiy_narodnyy_kostyum_23_061415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2825" cy="49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mg1.postila.ru/storage/7680000/7660714/0edc856c27b4a58cd3bee22d126156e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571612"/>
            <a:ext cx="4209780" cy="48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141248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  <a:p>
            <a:endParaRPr lang="ru-RU" sz="6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  <a:p>
            <a:r>
              <a:rPr lang="ru-RU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По одёжке</a:t>
            </a:r>
          </a:p>
          <a:p>
            <a:r>
              <a:rPr lang="ru-RU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</a:t>
            </a:r>
            <a:r>
              <a:rPr lang="ru-RU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   </a:t>
            </a:r>
            <a:r>
              <a:rPr lang="ru-RU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встречают…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8072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О</a:t>
            </a:r>
            <a:r>
              <a:rPr lang="ru-RU" sz="2400" b="1" i="0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дежда наших предков имела свои определенные особенности.</a:t>
            </a:r>
            <a:endParaRPr lang="ru-RU" sz="2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"/>
          <a:stretch/>
        </p:blipFill>
        <p:spPr>
          <a:xfrm>
            <a:off x="1259632" y="2276871"/>
            <a:ext cx="6628184" cy="3809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775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Одежда для каждого жителя  являлась неотъемлемым атрибутом, так как она защищала  тело от холода и жары, а также уберегала своего обладателя от злых духов, то есть охраняла его. В качестве оберега люди носили всевозможные украшения, амулеты, делали на вещах вышивку.</a:t>
            </a:r>
            <a:endParaRPr lang="ru-RU" sz="2400" b="0" i="0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0131" y="3150980"/>
            <a:ext cx="4630141" cy="344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775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</a:t>
            </a:r>
            <a:r>
              <a:rPr lang="ru-RU" sz="2400" b="0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ети носили, в основном, длинные рубахи. Как правило, детская одежда шилась из старых родительских вещей. Люди верили, что одежда родителей защищала детей.</a:t>
            </a:r>
          </a:p>
          <a:p>
            <a:pPr algn="ctr"/>
            <a:r>
              <a:rPr lang="ru-RU" sz="2400" b="0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Жители очень верили в то, что одежда впитывает силу человека и его дух. Именно поэтому одежда для мальчиков, в основном, шилась из обносков одежды отца, а для девочек – из обносков одежды мамы.</a:t>
            </a:r>
            <a:endParaRPr lang="ru-RU" sz="2400" b="0" i="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604961"/>
            <a:ext cx="4706516" cy="3140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775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56660"/>
            <a:ext cx="4824536" cy="9649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/>
          </a:p>
        </p:txBody>
      </p:sp>
      <p:pic>
        <p:nvPicPr>
          <p:cNvPr id="3074" name="Picture 2" descr="http://mdshi.krn.muzkult.ru/media/2018/08/09/1228475918/image_image_982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28604"/>
            <a:ext cx="3643338" cy="502543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dshi.krn.muzkult.ru/media/2018/08/09/1228474702/image_image_982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3643338" cy="502162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28992" y="5715016"/>
            <a:ext cx="1946427" cy="67281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рубаха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4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Ж</a:t>
            </a:r>
            <a:r>
              <a:rPr lang="ru-RU" sz="2400" b="0" i="0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енской одежды – рубаха или сорочка. Рубаху принято было шить из толстой и грубой ткани. А  сорочку, наоборот,  из достаточно тонких и легких материалов</a:t>
            </a:r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.</a:t>
            </a:r>
            <a:r>
              <a:rPr lang="ru-RU" sz="2400" b="0" i="0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 Зимой женщины надевали специальные меховые кожухи, а летом – одну рубашку. </a:t>
            </a:r>
            <a:endParaRPr lang="ru-RU" sz="2400" b="0" i="0" dirty="0">
              <a:solidFill>
                <a:srgbClr val="00B05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881" b="58"/>
          <a:stretch/>
        </p:blipFill>
        <p:spPr>
          <a:xfrm>
            <a:off x="3491881" y="2611346"/>
            <a:ext cx="1786096" cy="4206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78" t="19818" r="57947"/>
          <a:stretch/>
        </p:blipFill>
        <p:spPr>
          <a:xfrm>
            <a:off x="6883962" y="2060848"/>
            <a:ext cx="1441373" cy="47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" b="16"/>
          <a:stretch/>
        </p:blipFill>
        <p:spPr>
          <a:xfrm>
            <a:off x="269892" y="2273846"/>
            <a:ext cx="1925844" cy="446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051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4d/0000014c-0656346d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ужская одежда древней рус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771800" y="3974292"/>
            <a:ext cx="3957923" cy="2737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23" y="18864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Гардероб мужчин состоял из рубахи, штанов и пояса. Длина руки была практически по колена, такие рубахи нужно было обязательно подпоясывать. Мужчины носили и верхнюю рубашку, которую принято было называть красной сорочкой.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Если говорить о штанах, то они были не очень широкими. Мужские штаны не имели сверху никаких креплений, поэтому их подвязывали на талии с помощью веревок.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3717" y="3429000"/>
            <a:ext cx="1817491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19" t="308" b="58"/>
          <a:stretch/>
        </p:blipFill>
        <p:spPr>
          <a:xfrm>
            <a:off x="251519" y="3554441"/>
            <a:ext cx="1584177" cy="33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1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325" y="69269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Головные</a:t>
            </a:r>
          </a:p>
          <a:p>
            <a:pPr algn="ctr"/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уборы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247241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1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305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Тема Office</vt:lpstr>
      <vt:lpstr>1_Тема Office</vt:lpstr>
      <vt:lpstr>2_Тема Office</vt:lpstr>
      <vt:lpstr>3_Тема Office</vt:lpstr>
      <vt:lpstr>5_Тема Office</vt:lpstr>
      <vt:lpstr>6_Тема Office</vt:lpstr>
      <vt:lpstr>7_Тема Office</vt:lpstr>
      <vt:lpstr>8_Тема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SeVeN</cp:lastModifiedBy>
  <cp:revision>31</cp:revision>
  <dcterms:created xsi:type="dcterms:W3CDTF">2015-10-17T04:10:56Z</dcterms:created>
  <dcterms:modified xsi:type="dcterms:W3CDTF">2021-03-10T03:40:58Z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666591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