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64" r:id="rId6"/>
    <p:sldId id="259" r:id="rId7"/>
    <p:sldId id="261" r:id="rId8"/>
    <p:sldId id="262" r:id="rId9"/>
    <p:sldId id="265" r:id="rId10"/>
    <p:sldId id="266" r:id="rId11"/>
    <p:sldId id="268" r:id="rId12"/>
    <p:sldId id="269" r:id="rId13"/>
    <p:sldId id="263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Расстояние от Солнца до планет млн. км</a:t>
            </a:r>
          </a:p>
        </c:rich>
      </c:tx>
      <c:layout>
        <c:manualLayout>
          <c:xMode val="edge"/>
          <c:yMode val="edge"/>
          <c:x val="0.1775618856742596"/>
          <c:y val="1.5332838497159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A-47E6-B155-4727079FC4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A-47E6-B155-4727079FC4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A-47E6-B155-4727079FC4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A2A-47E6-B155-4727079FC4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A2A-47E6-B155-4727079FC4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A2A-47E6-B155-4727079FC4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A2A-47E6-B155-4727079FC4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A2A-47E6-B155-4727079FC4BF}"/>
              </c:ext>
            </c:extLst>
          </c:dPt>
          <c:cat>
            <c:strRef>
              <c:f>Лист1!$A$2:$A$9</c:f>
              <c:strCache>
                <c:ptCount val="8"/>
                <c:pt idx="0">
                  <c:v>До Меркурия</c:v>
                </c:pt>
                <c:pt idx="1">
                  <c:v>До Венеры</c:v>
                </c:pt>
                <c:pt idx="2">
                  <c:v>До Земли</c:v>
                </c:pt>
                <c:pt idx="3">
                  <c:v>До Марса</c:v>
                </c:pt>
                <c:pt idx="4">
                  <c:v>До Юпитера</c:v>
                </c:pt>
                <c:pt idx="5">
                  <c:v>До Сатурна</c:v>
                </c:pt>
                <c:pt idx="6">
                  <c:v>До нептуна</c:v>
                </c:pt>
                <c:pt idx="7">
                  <c:v>До Плутона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</c:v>
                </c:pt>
                <c:pt idx="1">
                  <c:v>108</c:v>
                </c:pt>
                <c:pt idx="2">
                  <c:v>149</c:v>
                </c:pt>
                <c:pt idx="3">
                  <c:v>228</c:v>
                </c:pt>
                <c:pt idx="4">
                  <c:v>778</c:v>
                </c:pt>
                <c:pt idx="5">
                  <c:v>1426</c:v>
                </c:pt>
                <c:pt idx="6">
                  <c:v>4496</c:v>
                </c:pt>
                <c:pt idx="7">
                  <c:v>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A2A-47E6-B155-4727079FC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60814372127727"/>
          <c:y val="0.3154587448788167"/>
          <c:w val="0.2285149381544605"/>
          <c:h val="0.478981532311122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Расстояние от Солнца до планет млн. км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593251486988291E-2"/>
          <c:y val="0.1331109170663326"/>
          <c:w val="0.80620614511446653"/>
          <c:h val="0.75848749613901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млн.КМ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Лист1!$A$2:$A$9</c:f>
              <c:strCache>
                <c:ptCount val="8"/>
                <c:pt idx="0">
                  <c:v>До Меркурия</c:v>
                </c:pt>
                <c:pt idx="1">
                  <c:v>До Венеры</c:v>
                </c:pt>
                <c:pt idx="2">
                  <c:v>До Земли</c:v>
                </c:pt>
                <c:pt idx="3">
                  <c:v>До Марса</c:v>
                </c:pt>
                <c:pt idx="4">
                  <c:v>До Юпитера</c:v>
                </c:pt>
                <c:pt idx="5">
                  <c:v>До Сатурна</c:v>
                </c:pt>
                <c:pt idx="6">
                  <c:v>До Нептуна</c:v>
                </c:pt>
                <c:pt idx="7">
                  <c:v>До Плутона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</c:v>
                </c:pt>
                <c:pt idx="1">
                  <c:v>108</c:v>
                </c:pt>
                <c:pt idx="2">
                  <c:v>149</c:v>
                </c:pt>
                <c:pt idx="3">
                  <c:v>228</c:v>
                </c:pt>
                <c:pt idx="4">
                  <c:v>778</c:v>
                </c:pt>
                <c:pt idx="5">
                  <c:v>1426</c:v>
                </c:pt>
                <c:pt idx="6">
                  <c:v>4496</c:v>
                </c:pt>
                <c:pt idx="7">
                  <c:v>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A-4C2C-9563-B192F343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56000"/>
        <c:axId val="39857536"/>
      </c:barChart>
      <c:catAx>
        <c:axId val="398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57536"/>
        <c:crosses val="autoZero"/>
        <c:auto val="1"/>
        <c:lblAlgn val="ctr"/>
        <c:lblOffset val="100"/>
        <c:noMultiLvlLbl val="0"/>
      </c:catAx>
      <c:valAx>
        <c:axId val="398575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Расстояние от Солнца до планет млн. км</a:t>
            </a:r>
          </a:p>
        </c:rich>
      </c:tx>
      <c:layout>
        <c:manualLayout>
          <c:xMode val="edge"/>
          <c:yMode val="edge"/>
          <c:x val="0.1775618856742596"/>
          <c:y val="1.5332838497159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68-49A7-99B3-58B8B38211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68-49A7-99B3-58B8B38211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68-49A7-99B3-58B8B38211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68-49A7-99B3-58B8B38211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968-49A7-99B3-58B8B38211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968-49A7-99B3-58B8B38211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968-49A7-99B3-58B8B38211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968-49A7-99B3-58B8B38211D4}"/>
              </c:ext>
            </c:extLst>
          </c:dPt>
          <c:cat>
            <c:strRef>
              <c:f>Лист1!$A$2:$A$9</c:f>
              <c:strCache>
                <c:ptCount val="8"/>
                <c:pt idx="0">
                  <c:v>До Меркурия</c:v>
                </c:pt>
                <c:pt idx="1">
                  <c:v>До Венеры</c:v>
                </c:pt>
                <c:pt idx="2">
                  <c:v>До Земли</c:v>
                </c:pt>
                <c:pt idx="3">
                  <c:v>До Марса</c:v>
                </c:pt>
                <c:pt idx="4">
                  <c:v>До Юпитера</c:v>
                </c:pt>
                <c:pt idx="5">
                  <c:v>До Сатурна</c:v>
                </c:pt>
                <c:pt idx="6">
                  <c:v>До нептуна</c:v>
                </c:pt>
                <c:pt idx="7">
                  <c:v>До Плутона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</c:v>
                </c:pt>
                <c:pt idx="1">
                  <c:v>108</c:v>
                </c:pt>
                <c:pt idx="2">
                  <c:v>149</c:v>
                </c:pt>
                <c:pt idx="3">
                  <c:v>228</c:v>
                </c:pt>
                <c:pt idx="4">
                  <c:v>778</c:v>
                </c:pt>
                <c:pt idx="5">
                  <c:v>1426</c:v>
                </c:pt>
                <c:pt idx="6">
                  <c:v>4496</c:v>
                </c:pt>
                <c:pt idx="7">
                  <c:v>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68-49A7-99B3-58B8B3821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60814372127727"/>
          <c:y val="0.3154587448788167"/>
          <c:w val="0.2285149381544605"/>
          <c:h val="0.478981532311122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Расстояние от Солнца до планет млн. км</a:t>
            </a:r>
          </a:p>
        </c:rich>
      </c:tx>
      <c:layout>
        <c:manualLayout>
          <c:xMode val="edge"/>
          <c:yMode val="edge"/>
          <c:x val="0.135313597238600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581077995805496E-2"/>
          <c:y val="0.12359734049340255"/>
          <c:w val="0.80620614511446653"/>
          <c:h val="0.75848749613901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млн.КМ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Лист1!$A$2:$A$9</c:f>
              <c:strCache>
                <c:ptCount val="8"/>
                <c:pt idx="0">
                  <c:v>До Меркурия</c:v>
                </c:pt>
                <c:pt idx="1">
                  <c:v>До Венеры</c:v>
                </c:pt>
                <c:pt idx="2">
                  <c:v>До Земли</c:v>
                </c:pt>
                <c:pt idx="3">
                  <c:v>До Марса</c:v>
                </c:pt>
                <c:pt idx="4">
                  <c:v>До Юпитера</c:v>
                </c:pt>
                <c:pt idx="5">
                  <c:v>До Сатурна</c:v>
                </c:pt>
                <c:pt idx="6">
                  <c:v>До Нептуна</c:v>
                </c:pt>
                <c:pt idx="7">
                  <c:v>До Плутона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</c:v>
                </c:pt>
                <c:pt idx="1">
                  <c:v>108</c:v>
                </c:pt>
                <c:pt idx="2">
                  <c:v>149</c:v>
                </c:pt>
                <c:pt idx="3">
                  <c:v>228</c:v>
                </c:pt>
                <c:pt idx="4">
                  <c:v>778</c:v>
                </c:pt>
                <c:pt idx="5">
                  <c:v>1426</c:v>
                </c:pt>
                <c:pt idx="6">
                  <c:v>4496</c:v>
                </c:pt>
                <c:pt idx="7">
                  <c:v>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2-4A58-A06A-D4F4303BD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51232"/>
        <c:axId val="27552768"/>
      </c:barChart>
      <c:catAx>
        <c:axId val="2755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52768"/>
        <c:crosses val="autoZero"/>
        <c:auto val="1"/>
        <c:lblAlgn val="ctr"/>
        <c:lblOffset val="100"/>
        <c:noMultiLvlLbl val="0"/>
      </c:catAx>
      <c:valAx>
        <c:axId val="27552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36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воды в организме человека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353179167348579"/>
          <c:y val="2.4925392825717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плод</c:v>
                </c:pt>
                <c:pt idx="1">
                  <c:v>новорожденный</c:v>
                </c:pt>
                <c:pt idx="2">
                  <c:v>ребенок</c:v>
                </c:pt>
                <c:pt idx="3">
                  <c:v>взрослый</c:v>
                </c:pt>
                <c:pt idx="4">
                  <c:v>пожилой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</c:v>
                </c:pt>
                <c:pt idx="1">
                  <c:v>80</c:v>
                </c:pt>
                <c:pt idx="2">
                  <c:v>70</c:v>
                </c:pt>
                <c:pt idx="3">
                  <c:v>65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C-4867-988B-197FA5F968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плод</c:v>
                </c:pt>
                <c:pt idx="1">
                  <c:v>новорожденный</c:v>
                </c:pt>
                <c:pt idx="2">
                  <c:v>ребенок</c:v>
                </c:pt>
                <c:pt idx="3">
                  <c:v>взрослый</c:v>
                </c:pt>
                <c:pt idx="4">
                  <c:v>пожилой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BAC-4867-988B-197FA5F968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плод</c:v>
                </c:pt>
                <c:pt idx="1">
                  <c:v>новорожденный</c:v>
                </c:pt>
                <c:pt idx="2">
                  <c:v>ребенок</c:v>
                </c:pt>
                <c:pt idx="3">
                  <c:v>взрослый</c:v>
                </c:pt>
                <c:pt idx="4">
                  <c:v>пожилой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BAC-4867-988B-197FA5F968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плод</c:v>
                </c:pt>
                <c:pt idx="1">
                  <c:v>новорожденный</c:v>
                </c:pt>
                <c:pt idx="2">
                  <c:v>ребенок</c:v>
                </c:pt>
                <c:pt idx="3">
                  <c:v>взрослый</c:v>
                </c:pt>
                <c:pt idx="4">
                  <c:v>пожилой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FBAC-4867-988B-197FA5F96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464863"/>
        <c:axId val="1197466111"/>
      </c:barChart>
      <c:catAx>
        <c:axId val="119746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466111"/>
        <c:crosses val="autoZero"/>
        <c:auto val="1"/>
        <c:lblAlgn val="ctr"/>
        <c:lblOffset val="100"/>
        <c:noMultiLvlLbl val="0"/>
      </c:catAx>
      <c:valAx>
        <c:axId val="119746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46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Земля</c:v>
                </c:pt>
                <c:pt idx="1">
                  <c:v>Меркурий</c:v>
                </c:pt>
                <c:pt idx="2">
                  <c:v>Венера</c:v>
                </c:pt>
                <c:pt idx="3">
                  <c:v>Марс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0.4</c:v>
                </c:pt>
                <c:pt idx="2">
                  <c:v>0.7</c:v>
                </c:pt>
                <c:pt idx="3" formatCode="d\-mmm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3-421F-8675-F2B105C14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90432"/>
        <c:axId val="68291968"/>
      </c:barChart>
      <c:catAx>
        <c:axId val="6829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91968"/>
        <c:crosses val="autoZero"/>
        <c:auto val="1"/>
        <c:lblAlgn val="ctr"/>
        <c:lblOffset val="100"/>
        <c:noMultiLvlLbl val="0"/>
      </c:catAx>
      <c:valAx>
        <c:axId val="6829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9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3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0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1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8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0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7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9D01-4627-44C3-BD0E-4BA02DAB304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2947-95D6-4375-BA5B-C0734025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090" y="118761"/>
            <a:ext cx="10515601" cy="1325563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Найдите</a:t>
            </a:r>
            <a:r>
              <a:rPr lang="ru-RU" dirty="0" smtClean="0"/>
              <a:t> </a:t>
            </a:r>
            <a:r>
              <a:rPr lang="ru-RU" sz="4800" b="1" dirty="0">
                <a:solidFill>
                  <a:srgbClr val="7030A0"/>
                </a:solidFill>
              </a:rPr>
              <a:t>связь между картинками.</a:t>
            </a:r>
          </a:p>
        </p:txBody>
      </p:sp>
      <p:pic>
        <p:nvPicPr>
          <p:cNvPr id="3" name="Рисунок 2" descr="https://cdn.pixabay.com/photo/2020/10/29/19/02/earth-5697000_128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2" y="1690687"/>
            <a:ext cx="4791892" cy="4488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s://novostivl.ru/wp-content/uploads/2021/10/22/image059-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83" y="1690688"/>
            <a:ext cx="6177784" cy="448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489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Постройте  диаграмму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s://i.ytimg.com/vi/vMk6GkV1K3o/hqdefault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7" y="1617115"/>
            <a:ext cx="7241626" cy="4752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92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77081"/>
              </p:ext>
            </p:extLst>
          </p:nvPr>
        </p:nvGraphicFramePr>
        <p:xfrm>
          <a:off x="1510863" y="1363169"/>
          <a:ext cx="8768255" cy="458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929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Восстановите данные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8" y="1905026"/>
            <a:ext cx="5299415" cy="3097899"/>
          </a:xfrm>
          <a:prstGeom prst="rect">
            <a:avLst/>
          </a:prstGeom>
          <a:noFill/>
          <a:ln w="9525">
            <a:solidFill>
              <a:schemeClr val="tx1">
                <a:alpha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960580" y="1905024"/>
          <a:ext cx="5090597" cy="3097900"/>
        </p:xfrm>
        <a:graphic>
          <a:graphicData uri="http://schemas.openxmlformats.org/drawingml/2006/table">
            <a:tbl>
              <a:tblPr firstRow="1" firstCol="1" bandRow="1"/>
              <a:tblGrid>
                <a:gridCol w="308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475"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Земля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 </a:t>
                      </a: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475"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Меркурий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0,4 </a:t>
                      </a: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475"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Венера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 </a:t>
                      </a: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475"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9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 </a:t>
                      </a: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9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Расстояние от Солнца до планет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744370"/>
              </p:ext>
            </p:extLst>
          </p:nvPr>
        </p:nvGraphicFramePr>
        <p:xfrm>
          <a:off x="1755228" y="1450428"/>
          <a:ext cx="7630510" cy="440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50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Домашнее задание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s://ds04.infourok.ru/uploads/ex/0535/0002eb64-6af5934f/img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1492469"/>
            <a:ext cx="7714594" cy="5118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9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15"/>
            <a:ext cx="12192000" cy="67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83" y="2092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0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75" y="229598"/>
            <a:ext cx="4607970" cy="3454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63" y="194475"/>
            <a:ext cx="4657458" cy="348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https://cdn.pixabay.com/photo/2020/10/29/19/02/earth-5697000_128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20" y="1612096"/>
            <a:ext cx="5782360" cy="5636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3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9" y="145282"/>
            <a:ext cx="5465379" cy="394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ds03.infourok.ru/uploads/ex/0bdd/0000f63c-64fe5dc1/hello_html_m2fbc4a3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3566160"/>
            <a:ext cx="4879203" cy="316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ds04.infourok.ru/uploads/ex/059e/000bc56d-5f80be39/img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 b="-3270"/>
          <a:stretch/>
        </p:blipFill>
        <p:spPr bwMode="auto">
          <a:xfrm>
            <a:off x="6944184" y="3566159"/>
            <a:ext cx="5008330" cy="316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367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окойный фон для презентаций смарт: 7 тыс изображений найдено в  Яндекс.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080" y="1162594"/>
            <a:ext cx="9144000" cy="3148148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Диаграмма.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Круговые и столбчатые диаграммы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2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качать фон “Фиолетовые блоки, абстракция” для презентаций PowerPoint,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732" y="300447"/>
            <a:ext cx="9701530" cy="4963884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 - это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графическое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изображение, наглядно показывающее соотношение каких-либо величин.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1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gcatdog.ru/wp-content/uploads/9/3/5/93581963d207b8ca3a8cc210e289bb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17" y="4151405"/>
            <a:ext cx="3489435" cy="248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novostivl.ru/wp-content/uploads/2021/10/22/image059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372279"/>
            <a:ext cx="4420970" cy="321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98741397"/>
              </p:ext>
            </p:extLst>
          </p:nvPr>
        </p:nvGraphicFramePr>
        <p:xfrm>
          <a:off x="5922458" y="609238"/>
          <a:ext cx="5917565" cy="414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286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3798236"/>
              </p:ext>
            </p:extLst>
          </p:nvPr>
        </p:nvGraphicFramePr>
        <p:xfrm>
          <a:off x="4846320" y="540975"/>
          <a:ext cx="7084243" cy="565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s://novostivl.ru/wp-content/uploads/2021/10/22/image059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0" y="1235029"/>
            <a:ext cx="3970692" cy="4262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3357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1940935"/>
              </p:ext>
            </p:extLst>
          </p:nvPr>
        </p:nvGraphicFramePr>
        <p:xfrm>
          <a:off x="5773783" y="2446927"/>
          <a:ext cx="6213655" cy="422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73191399"/>
              </p:ext>
            </p:extLst>
          </p:nvPr>
        </p:nvGraphicFramePr>
        <p:xfrm>
          <a:off x="150898" y="104625"/>
          <a:ext cx="6458908" cy="424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445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393324" y="397918"/>
            <a:ext cx="3671262" cy="22598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39563" y="977658"/>
            <a:ext cx="2978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диаграмма</a:t>
            </a:r>
            <a:endParaRPr lang="ru-RU" sz="4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57600" y="2401560"/>
            <a:ext cx="1458576" cy="1750026"/>
          </a:xfrm>
          <a:prstGeom prst="straightConnector1">
            <a:avLst/>
          </a:prstGeom>
          <a:ln w="15875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131897" y="4148956"/>
            <a:ext cx="2648607" cy="16185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Овал 11"/>
          <p:cNvSpPr/>
          <p:nvPr/>
        </p:nvSpPr>
        <p:spPr>
          <a:xfrm>
            <a:off x="7365123" y="4163175"/>
            <a:ext cx="2648607" cy="16185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12190" y="4481198"/>
            <a:ext cx="2721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Столбчатая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</a:t>
            </a:r>
            <a:r>
              <a:rPr lang="ru-RU" sz="2800" dirty="0" smtClean="0"/>
              <a:t>гистограмма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914289" y="4562233"/>
            <a:ext cx="155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руговая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4" idx="5"/>
            <a:endCxn id="12" idx="0"/>
          </p:cNvCxnSpPr>
          <p:nvPr/>
        </p:nvCxnSpPr>
        <p:spPr>
          <a:xfrm>
            <a:off x="7526942" y="2326839"/>
            <a:ext cx="1162485" cy="1836336"/>
          </a:xfrm>
          <a:prstGeom prst="straightConnector1">
            <a:avLst/>
          </a:prstGeom>
          <a:ln w="15875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50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89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Найдите связь между картинками.</vt:lpstr>
      <vt:lpstr>Презентация PowerPoint</vt:lpstr>
      <vt:lpstr>Презентация PowerPoint</vt:lpstr>
      <vt:lpstr>Диаграмма. Круговые и столбчатые диаграммы</vt:lpstr>
      <vt:lpstr>Диаграмма - это графическое изображение, наглядно показывающее соотношение каких-либо величин.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Постройте  диаграмму</vt:lpstr>
      <vt:lpstr>Презентация PowerPoint</vt:lpstr>
      <vt:lpstr>Восстановите данные</vt:lpstr>
      <vt:lpstr>Расстояние от Солнца до планет</vt:lpstr>
      <vt:lpstr>Домашнее задание</vt:lpstr>
      <vt:lpstr>Спасибо за урок!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Круговые и столбчатые диаграммы</dc:title>
  <dc:creator>User</dc:creator>
  <cp:lastModifiedBy>User</cp:lastModifiedBy>
  <cp:revision>27</cp:revision>
  <dcterms:created xsi:type="dcterms:W3CDTF">2021-09-19T14:43:13Z</dcterms:created>
  <dcterms:modified xsi:type="dcterms:W3CDTF">2021-12-27T17:00:32Z</dcterms:modified>
</cp:coreProperties>
</file>