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7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8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7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6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C3D497-4575-45B5-82B6-6DE74803CE6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962CD3-EE87-46CA-B7FA-2ACC924C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9ACDB-86BC-4123-AC62-25E330BDF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Е. Пермяк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2C2C47-95B9-4A78-8CAA-61AD5C701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«Березовая роща»</a:t>
            </a:r>
          </a:p>
        </p:txBody>
      </p:sp>
    </p:spTree>
    <p:extLst>
      <p:ext uri="{BB962C8B-B14F-4D97-AF65-F5344CB8AC3E}">
        <p14:creationId xmlns:p14="http://schemas.microsoft.com/office/powerpoint/2010/main" val="1745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498BE6-F1A3-4DB4-9AC8-992E63E6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976" y="531845"/>
            <a:ext cx="6359895" cy="55641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Пермяк – псевдоним автора, настоящая фамилия его была </a:t>
            </a:r>
            <a:r>
              <a:rPr lang="ru-RU" dirty="0" err="1"/>
              <a:t>Виссов</a:t>
            </a:r>
            <a:r>
              <a:rPr lang="ru-RU" dirty="0"/>
              <a:t>.</a:t>
            </a:r>
          </a:p>
          <a:p>
            <a:r>
              <a:rPr lang="ru-RU" dirty="0"/>
              <a:t>Родился Евгений Андреевич </a:t>
            </a:r>
            <a:r>
              <a:rPr lang="ru-RU" dirty="0" err="1"/>
              <a:t>Виссов</a:t>
            </a:r>
            <a:r>
              <a:rPr lang="ru-RU" dirty="0"/>
              <a:t> в 1902 году, 31 октября, в городе Перми. Большую же часть детства и юные годы маленький Женя провел в Воткинске.</a:t>
            </a:r>
          </a:p>
          <a:p>
            <a:r>
              <a:rPr lang="ru-RU" dirty="0"/>
              <a:t>-Евгений Пермяк окончил школу, а затем поступил на службу в </a:t>
            </a:r>
            <a:r>
              <a:rPr lang="ru-RU" dirty="0" err="1"/>
              <a:t>Купинский</a:t>
            </a:r>
            <a:r>
              <a:rPr lang="ru-RU" dirty="0"/>
              <a:t> </a:t>
            </a:r>
            <a:r>
              <a:rPr lang="ru-RU" dirty="0" err="1"/>
              <a:t>мясопункт</a:t>
            </a:r>
            <a:r>
              <a:rPr lang="ru-RU" dirty="0"/>
              <a:t> конторщиком. Потом успел поработать и на пермской конфетной фабрике «Рекорд».</a:t>
            </a:r>
          </a:p>
          <a:p>
            <a:r>
              <a:rPr lang="ru-RU" dirty="0"/>
              <a:t>-Печатал статьи и стихи, подписываясь как «Мастер Непряхин».</a:t>
            </a:r>
          </a:p>
          <a:p>
            <a:r>
              <a:rPr lang="ru-RU" dirty="0"/>
              <a:t>- Высшее образование В 1924 году Евгений Пермяк (тогда еще </a:t>
            </a:r>
            <a:r>
              <a:rPr lang="ru-RU" dirty="0" err="1"/>
              <a:t>Виссов</a:t>
            </a:r>
            <a:r>
              <a:rPr lang="ru-RU" dirty="0"/>
              <a:t>) поступает в Пермский университет на социально-экономическое отделение педагогического факультета.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&quot;пермяк фото&quot;">
            <a:extLst>
              <a:ext uri="{FF2B5EF4-FFF2-40B4-BE49-F238E27FC236}">
                <a16:creationId xmlns:a16="http://schemas.microsoft.com/office/drawing/2014/main" id="{676D9E25-6C57-4C61-BE2B-D6987F18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6" y="912651"/>
            <a:ext cx="3581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1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F84678-857F-4512-9CE9-25DF3C79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437" y="1581539"/>
            <a:ext cx="5062940" cy="4038600"/>
          </a:xfrm>
        </p:spPr>
        <p:txBody>
          <a:bodyPr/>
          <a:lstStyle/>
          <a:p>
            <a:r>
              <a:rPr lang="ru-RU" dirty="0"/>
              <a:t>1925 года- Окончив университет, Евгений Андреевич отправился в столицу, где начал карьеру драматурга. Очень скоро он получил признание благодаря пьесам «Перекат», «Лес шумит</a:t>
            </a:r>
          </a:p>
          <a:p>
            <a:r>
              <a:rPr lang="ru-RU" dirty="0"/>
              <a:t>- Скончался писатель в Москве в 1982 году, 17 августа.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&quot;пермяк фото&quot;">
            <a:extLst>
              <a:ext uri="{FF2B5EF4-FFF2-40B4-BE49-F238E27FC236}">
                <a16:creationId xmlns:a16="http://schemas.microsoft.com/office/drawing/2014/main" id="{E89FA3A5-20C7-4235-B727-7C299EBE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3" y="1475112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6C7B86-829B-4C77-90E9-A0919C12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570" y="573932"/>
            <a:ext cx="5821301" cy="5522068"/>
          </a:xfrm>
        </p:spPr>
        <p:txBody>
          <a:bodyPr/>
          <a:lstStyle/>
          <a:p>
            <a:r>
              <a:rPr lang="ru-RU" dirty="0"/>
              <a:t>Евгений Пермяк: «Высокие ступени»; «Азбука нашей жизни»; «Детство Маврика»; «Дедушкина копилка»; «</a:t>
            </a:r>
            <a:r>
              <a:rPr lang="ru-RU" dirty="0" err="1"/>
              <a:t>Сольвинские</a:t>
            </a:r>
            <a:r>
              <a:rPr lang="ru-RU" dirty="0"/>
              <a:t> </a:t>
            </a:r>
            <a:r>
              <a:rPr lang="ru-RU" dirty="0" err="1"/>
              <a:t>мемории</a:t>
            </a:r>
            <a:r>
              <a:rPr lang="ru-RU" dirty="0"/>
              <a:t>»; «Памятные узелки».</a:t>
            </a:r>
          </a:p>
          <a:p>
            <a:r>
              <a:rPr lang="ru-RU" dirty="0"/>
              <a:t>Большое внимание Пермяк уделял теме труда</a:t>
            </a:r>
          </a:p>
          <a:p>
            <a:r>
              <a:rPr lang="ru-RU" i="1" dirty="0"/>
              <a:t>- сказки:</a:t>
            </a:r>
            <a:r>
              <a:rPr lang="ru-RU" dirty="0"/>
              <a:t> «Волшебные краски»; «Чужая калитка»; «Березовая роща»; «Хитрый коврик»; «Пропавшие нитки»; «Про торопливую куницу и терпеливую синицу»; «Свечка»; «Двойка»; «Кто мелет муку?»; «Недовольный человек»; «Мелкие калоши»; «Золотой гвоздь»; «На все цвета радуги»; «Бумажный змей».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&quot;пермяк фото&quot;">
            <a:extLst>
              <a:ext uri="{FF2B5EF4-FFF2-40B4-BE49-F238E27FC236}">
                <a16:creationId xmlns:a16="http://schemas.microsoft.com/office/drawing/2014/main" id="{AF999E55-4752-43E4-8F3A-D859689B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7" y="353106"/>
            <a:ext cx="190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пермяк фото&quot;">
            <a:extLst>
              <a:ext uri="{FF2B5EF4-FFF2-40B4-BE49-F238E27FC236}">
                <a16:creationId xmlns:a16="http://schemas.microsoft.com/office/drawing/2014/main" id="{32F17E48-1351-48CB-9682-CF89A444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7" y="762000"/>
            <a:ext cx="2201409" cy="34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пермяк фото&quot;">
            <a:extLst>
              <a:ext uri="{FF2B5EF4-FFF2-40B4-BE49-F238E27FC236}">
                <a16:creationId xmlns:a16="http://schemas.microsoft.com/office/drawing/2014/main" id="{26FE9630-C6D0-402B-89AC-9DBD97F8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0" y="3429000"/>
            <a:ext cx="2095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0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C89D1-1727-4524-B0CC-7EFB67DC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Смысл сказки "Березовая роща"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8F6E3-A819-4C74-8FC9-9E2B56B6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ru-RU" sz="4000" dirty="0"/>
              <a:t>в том, всегда есть злые существа, завистники, но не нужно обращать на них внимание, если ты четко знаешь, кто ты, знаешь свою цель и миссию.</a:t>
            </a:r>
          </a:p>
        </p:txBody>
      </p:sp>
    </p:spTree>
    <p:extLst>
      <p:ext uri="{BB962C8B-B14F-4D97-AF65-F5344CB8AC3E}">
        <p14:creationId xmlns:p14="http://schemas.microsoft.com/office/powerpoint/2010/main" val="369798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8242E6-23F7-4DDD-B930-74A4C3055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841" y="429208"/>
            <a:ext cx="7529804" cy="5666792"/>
          </a:xfrm>
        </p:spPr>
        <p:txBody>
          <a:bodyPr>
            <a:normAutofit/>
          </a:bodyPr>
          <a:lstStyle/>
          <a:p>
            <a:r>
              <a:rPr lang="ru-RU" sz="3200" dirty="0"/>
              <a:t>Сказка учит терпению, выносливости, определенной смелости. Всему свое время - оно расставит всех по местам. Кто рожден репейником, тот репейником и будет. А кому суждено стать высокой березой, тот березой и будет. У каждого свое предназначение. Также сказка учит не быть такими "гадами" как поддакивающие змея и жаба. Им ведь от берез польза прямая: тень, прохлада и листва, в которой можно укрыться на зиму.</a:t>
            </a:r>
          </a:p>
        </p:txBody>
      </p:sp>
      <p:pic>
        <p:nvPicPr>
          <p:cNvPr id="4098" name="Picture 2" descr="Картинки по запросу &quot;пермяк фото&quot;">
            <a:extLst>
              <a:ext uri="{FF2B5EF4-FFF2-40B4-BE49-F238E27FC236}">
                <a16:creationId xmlns:a16="http://schemas.microsoft.com/office/drawing/2014/main" id="{AD8904AE-3D7E-40C2-8399-9A19B93A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78" y="1167055"/>
            <a:ext cx="2748260" cy="41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74B84-ED10-49ED-929E-89D8DAF6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275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Вопросы по тексту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2AA6F-AA4D-439D-AC26-92215B9A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82351"/>
            <a:ext cx="9872871" cy="5013649"/>
          </a:xfrm>
        </p:spPr>
        <p:txBody>
          <a:bodyPr>
            <a:normAutofit/>
          </a:bodyPr>
          <a:lstStyle/>
          <a:p>
            <a:r>
              <a:rPr lang="ru-RU" sz="2400" dirty="0"/>
              <a:t>1.Что происходит с растениями и деревьями осенью, как они продолжают свой род?</a:t>
            </a:r>
          </a:p>
          <a:p>
            <a:r>
              <a:rPr lang="ru-RU" sz="2400" dirty="0"/>
              <a:t>2.Что сделала зима, </a:t>
            </a:r>
            <a:r>
              <a:rPr lang="ru-RU" sz="2400" dirty="0" err="1"/>
              <a:t>прийдя</a:t>
            </a:r>
            <a:r>
              <a:rPr lang="ru-RU" sz="2400" dirty="0"/>
              <a:t> вслед за осенью, как она позаботилась об опавших семенах?</a:t>
            </a:r>
          </a:p>
          <a:p>
            <a:r>
              <a:rPr lang="ru-RU" sz="2400" dirty="0"/>
              <a:t>3.Какие семена проклюнулись быстрее и начали быстрее расти?</a:t>
            </a:r>
          </a:p>
          <a:p>
            <a:r>
              <a:rPr lang="ru-RU" sz="2400" dirty="0"/>
              <a:t>4.Что случилось с семенами березы, как их воспринял окружающий их мир?</a:t>
            </a:r>
          </a:p>
          <a:p>
            <a:r>
              <a:rPr lang="ru-RU" sz="2400" dirty="0"/>
              <a:t>5.Почему гадюка и жаба решили, что берёзам не стоит расти?</a:t>
            </a:r>
          </a:p>
          <a:p>
            <a:r>
              <a:rPr lang="ru-RU" sz="2400" dirty="0"/>
              <a:t>6.Как отзывается автор о крапиве , о гадюке, почему?</a:t>
            </a:r>
          </a:p>
          <a:p>
            <a:r>
              <a:rPr lang="ru-RU" sz="2400" dirty="0"/>
              <a:t>7.Как изменилась полянка через три года?</a:t>
            </a:r>
          </a:p>
          <a:p>
            <a:r>
              <a:rPr lang="ru-RU" sz="2400" dirty="0"/>
              <a:t>8.Что станет на этом месте ещё через несколько лет?</a:t>
            </a:r>
          </a:p>
        </p:txBody>
      </p:sp>
    </p:spTree>
    <p:extLst>
      <p:ext uri="{BB962C8B-B14F-4D97-AF65-F5344CB8AC3E}">
        <p14:creationId xmlns:p14="http://schemas.microsoft.com/office/powerpoint/2010/main" val="83729468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34</TotalTime>
  <Words>480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Базис</vt:lpstr>
      <vt:lpstr>Е. Пермяк</vt:lpstr>
      <vt:lpstr>Презентация PowerPoint</vt:lpstr>
      <vt:lpstr>Презентация PowerPoint</vt:lpstr>
      <vt:lpstr>Презентация PowerPoint</vt:lpstr>
      <vt:lpstr>Смысл сказки "Березовая роща"</vt:lpstr>
      <vt:lpstr>Презентация PowerPoint</vt:lpstr>
      <vt:lpstr>Вопросы по тексту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 Пермяк</dc:title>
  <dc:creator>Stemschool</dc:creator>
  <cp:lastModifiedBy>Stemschool</cp:lastModifiedBy>
  <cp:revision>4</cp:revision>
  <dcterms:created xsi:type="dcterms:W3CDTF">2021-02-04T07:16:11Z</dcterms:created>
  <dcterms:modified xsi:type="dcterms:W3CDTF">2021-02-04T07:50:15Z</dcterms:modified>
</cp:coreProperties>
</file>