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5" r:id="rId6"/>
    <p:sldId id="274" r:id="rId7"/>
    <p:sldId id="273" r:id="rId8"/>
    <p:sldId id="27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2" autoAdjust="0"/>
  </p:normalViewPr>
  <p:slideViewPr>
    <p:cSldViewPr>
      <p:cViewPr varScale="1">
        <p:scale>
          <a:sx n="105" d="100"/>
          <a:sy n="105" d="100"/>
        </p:scale>
        <p:origin x="-11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1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3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47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9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3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10010-560B-43E0-9186-00DCC8A2D766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993F-D24D-49BF-9889-A8EA0DB51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6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 осеннего развлечения на тему: </a:t>
            </a:r>
            <a:br>
              <a:rPr lang="ru-RU" dirty="0" smtClean="0"/>
            </a:br>
            <a:r>
              <a:rPr lang="ru-RU" dirty="0" smtClean="0"/>
              <a:t>«Спор осенних красок»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ля детей старшей группы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01317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учитель – логопед Кузнецова И. А.</a:t>
            </a:r>
          </a:p>
          <a:p>
            <a:r>
              <a:rPr lang="ru-RU" dirty="0" smtClean="0"/>
              <a:t>                                  воспитатель Гуцул С.С.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22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60" y="1700808"/>
            <a:ext cx="4446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Презентация  осеннего развлечения на тему: </a:t>
            </a:r>
            <a:br>
              <a:rPr lang="ru-RU" sz="3200" b="1" dirty="0" smtClean="0"/>
            </a:br>
            <a:r>
              <a:rPr lang="ru-RU" sz="3200" b="1" dirty="0" smtClean="0"/>
              <a:t>«Спор осенних красок» 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4982" y="3244334"/>
            <a:ext cx="279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для детей старшей группы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45091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Авторы: учитель – логопед Кузнецова И. А.</a:t>
            </a:r>
          </a:p>
          <a:p>
            <a:r>
              <a:rPr lang="ru-RU" dirty="0" smtClean="0"/>
              <a:t>                                  воспитатель Гуцул С.С.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09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33584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 обобщить знания детей по теме: “Осень</a:t>
            </a:r>
            <a:r>
              <a:rPr lang="ru-RU" dirty="0" smtClean="0"/>
              <a:t>”.</a:t>
            </a:r>
          </a:p>
          <a:p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Совершенствовать музыкально-ритмические навыки детей через  хороводы, танцы,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/>
              <a:t>   упражнения  игры.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Закрепить вокально-хоровые навыки в  процессе группового  пения.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Закрепить и расширить знания детей о приметах осени.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Развить творческое воображение, память , внимание , речь.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 Формировать самостоятельность, доброжелательность, коммуникабельность, 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/>
              <a:t>    готовность оказать помощь через игры, инсценировку.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Воспитывать любовь к природе , трудолюбие.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1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" y="-15573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76470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Совершенствовать музыкально-ритмические навыки детей через  хороводы, танцы,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/>
              <a:t>   упражнения  игры.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3" y="1844824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Закрепить вокально-хоровые навыки в  процессе группового  пения.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88034"/>
            <a:ext cx="4680519" cy="26327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33056"/>
            <a:ext cx="5004048" cy="281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83671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№3</a:t>
            </a:r>
          </a:p>
          <a:p>
            <a:r>
              <a:rPr lang="ru-RU" i="1" dirty="0" smtClean="0"/>
              <a:t>Закрепить и расширить знания детей о приметах осени.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462242" cy="2510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7032"/>
            <a:ext cx="5292080" cy="297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№4</a:t>
            </a:r>
          </a:p>
          <a:p>
            <a:r>
              <a:rPr lang="ru-RU" i="1" dirty="0" smtClean="0"/>
              <a:t>Развить творческое воображение, память , внимание , речь.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5362795" cy="3016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36" y="1460738"/>
            <a:ext cx="3065537" cy="49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3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№5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i="1" dirty="0"/>
              <a:t>Формировать самостоятельность, доброжелательность, </a:t>
            </a:r>
            <a:r>
              <a:rPr lang="ru-RU" i="1" dirty="0" smtClean="0"/>
              <a:t>коммуникабельность, готовность </a:t>
            </a:r>
            <a:r>
              <a:rPr lang="ru-RU" i="1" dirty="0"/>
              <a:t>оказать помощь через игры, инсценировку.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1" y="1534258"/>
            <a:ext cx="4644008" cy="2612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4774214" cy="268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ЗАДАЧА №6</a:t>
            </a:r>
          </a:p>
          <a:p>
            <a:r>
              <a:rPr lang="ru-RU" i="1" dirty="0" smtClean="0"/>
              <a:t>Воспитывать любовь к природе, трудолюбие.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5376597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1"/>
            <a:ext cx="4523994" cy="25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95" y="52095"/>
            <a:ext cx="6753810" cy="67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71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132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 осеннего развлечения на тему:  «Спор осенних красок»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осеннего развлечения на тему:  «Спор осенних красок»</dc:title>
  <dc:creator>HOME</dc:creator>
  <cp:lastModifiedBy>HOME</cp:lastModifiedBy>
  <cp:revision>8</cp:revision>
  <dcterms:created xsi:type="dcterms:W3CDTF">2021-01-25T10:50:27Z</dcterms:created>
  <dcterms:modified xsi:type="dcterms:W3CDTF">2021-01-25T13:26:42Z</dcterms:modified>
</cp:coreProperties>
</file>