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6" r:id="rId2"/>
    <p:sldId id="281" r:id="rId3"/>
    <p:sldId id="274" r:id="rId4"/>
    <p:sldId id="270" r:id="rId5"/>
    <p:sldId id="258" r:id="rId6"/>
    <p:sldId id="266" r:id="rId7"/>
    <p:sldId id="277" r:id="rId8"/>
    <p:sldId id="273" r:id="rId9"/>
    <p:sldId id="271" r:id="rId10"/>
    <p:sldId id="269" r:id="rId11"/>
    <p:sldId id="268" r:id="rId12"/>
    <p:sldId id="278" r:id="rId13"/>
    <p:sldId id="267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86C05-35D7-4D09-BECD-EAEFFA0D9D04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06894-D53F-4DCE-BA95-F33C3DB127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06894-D53F-4DCE-BA95-F33C3DB127D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06894-D53F-4DCE-BA95-F33C3DB127D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20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03DD1-E42F-47FD-ABDE-1E20F0EC0AA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8FDE6-3B6F-4655-A23E-EB63207466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jpeg"/><Relationship Id="rId11" Type="http://schemas.openxmlformats.org/officeDocument/2006/relationships/slide" Target="slide14.xml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8BF787-C16F-4431-A9B4-9F45E64BD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14841" r="24026" b="15361"/>
          <a:stretch/>
        </p:blipFill>
        <p:spPr>
          <a:xfrm>
            <a:off x="680991" y="44624"/>
            <a:ext cx="7416824" cy="5688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A198A3-4894-4B10-80A6-DDE3C78AF072}"/>
              </a:ext>
            </a:extLst>
          </p:cNvPr>
          <p:cNvSpPr txBox="1"/>
          <p:nvPr/>
        </p:nvSpPr>
        <p:spPr>
          <a:xfrm>
            <a:off x="3347864" y="57332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 </a:t>
            </a:r>
            <a:r>
              <a:rPr lang="en-US" b="1" dirty="0">
                <a:solidFill>
                  <a:srgbClr val="C00000"/>
                </a:solidFill>
              </a:rPr>
              <a:t>a. Black ravens live in the Tower of London.</a:t>
            </a:r>
          </a:p>
          <a:p>
            <a:r>
              <a:rPr lang="en-US" b="1" dirty="0">
                <a:solidFill>
                  <a:srgbClr val="C00000"/>
                </a:solidFill>
              </a:rPr>
              <a:t>    b. Beefeaters look after the black ravens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1DA7C4-B806-4885-A870-BDB4B2CC51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0F3E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2466975" cy="1857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8078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45_08_3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278CC8FA-B6CA-4B5E-BF7A-9F17EC241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83671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32AA49-0A8B-436C-9574-8F7C89E50B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26063" r="22599" b="44961"/>
          <a:stretch/>
        </p:blipFill>
        <p:spPr>
          <a:xfrm>
            <a:off x="3347864" y="692696"/>
            <a:ext cx="5184576" cy="1656184"/>
          </a:xfrm>
          <a:prstGeom prst="rect">
            <a:avLst/>
          </a:prstGeom>
        </p:spPr>
      </p:pic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5489848"/>
            <a:ext cx="2088232" cy="1368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7095353-F193-47FB-977A-261B4E0724F8}"/>
              </a:ext>
            </a:extLst>
          </p:cNvPr>
          <p:cNvSpPr txBox="1"/>
          <p:nvPr/>
        </p:nvSpPr>
        <p:spPr>
          <a:xfrm>
            <a:off x="6301624" y="59484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Number1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97ADB06-7C48-4D60-B728-EB7BDC50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48" y="5174614"/>
            <a:ext cx="1080120" cy="1008113"/>
          </a:xfrm>
          <a:prstGeom prst="rect">
            <a:avLst/>
          </a:prstGeom>
        </p:spPr>
      </p:pic>
      <p:pic>
        <p:nvPicPr>
          <p:cNvPr id="2" name="Рисунок 1" descr="Без названия (4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31054" r="34786" b="5971"/>
          <a:stretch>
            <a:fillRect/>
          </a:stretch>
        </p:blipFill>
        <p:spPr>
          <a:xfrm>
            <a:off x="8820472" y="4797152"/>
            <a:ext cx="323528" cy="6480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000D27-FB9F-476A-B7E6-F1B1BB15A059}"/>
              </a:ext>
            </a:extLst>
          </p:cNvPr>
          <p:cNvSpPr txBox="1"/>
          <p:nvPr/>
        </p:nvSpPr>
        <p:spPr>
          <a:xfrm>
            <a:off x="817076" y="54868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2,5,7,10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3558CD-C15B-40B8-83FB-D3F82D372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099C73-06F5-4A87-8313-079FE6F929A8}"/>
              </a:ext>
            </a:extLst>
          </p:cNvPr>
          <p:cNvSpPr txBox="1"/>
          <p:nvPr/>
        </p:nvSpPr>
        <p:spPr>
          <a:xfrm>
            <a:off x="3779912" y="77724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Page 85 </a:t>
            </a:r>
            <a:r>
              <a:rPr lang="ru-RU" dirty="0">
                <a:highlight>
                  <a:srgbClr val="FFFF00"/>
                </a:highlight>
              </a:rPr>
              <a:t>№2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ED223E-0AB4-4307-8171-D53EA91F3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661248"/>
            <a:ext cx="288032" cy="5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Лондонский Тауэр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8" name="Рисунок 7" descr="images (9)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1412776"/>
            <a:ext cx="2016224" cy="6480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BDA3C8-DCD9-47C5-861D-6F8C148900E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40" y="3008533"/>
            <a:ext cx="1440160" cy="926480"/>
          </a:xfrm>
          <a:prstGeom prst="rect">
            <a:avLst/>
          </a:prstGeom>
        </p:spPr>
      </p:pic>
      <p:pic>
        <p:nvPicPr>
          <p:cNvPr id="24" name="04822">
            <a:hlinkClick r:id="" action="ppaction://media"/>
            <a:extLst>
              <a:ext uri="{FF2B5EF4-FFF2-40B4-BE49-F238E27FC236}">
                <a16:creationId xmlns:a16="http://schemas.microsoft.com/office/drawing/2014/main" id="{7BCD3E7A-3ADC-463C-8098-1E73A3170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62800" y="247112"/>
            <a:ext cx="609600" cy="6096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5CD7D28-6613-4978-A651-FD531A5C5B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5936" y="3717032"/>
            <a:ext cx="4528068" cy="2712501"/>
          </a:xfrm>
          <a:prstGeom prst="rect">
            <a:avLst/>
          </a:prstGeom>
        </p:spPr>
      </p:pic>
      <p:sp>
        <p:nvSpPr>
          <p:cNvPr id="35" name="прозрачный фон">
            <a:extLst>
              <a:ext uri="{FF2B5EF4-FFF2-40B4-BE49-F238E27FC236}">
                <a16:creationId xmlns:a16="http://schemas.microsoft.com/office/drawing/2014/main" id="{54A22653-0087-4545-9A9D-8D71F557A500}"/>
              </a:ext>
            </a:extLst>
          </p:cNvPr>
          <p:cNvSpPr/>
          <p:nvPr/>
        </p:nvSpPr>
        <p:spPr>
          <a:xfrm>
            <a:off x="3995936" y="3645024"/>
            <a:ext cx="4752528" cy="2965864"/>
          </a:xfrm>
          <a:prstGeom prst="rect">
            <a:avLst/>
          </a:prstGeom>
          <a:solidFill>
            <a:schemeClr val="accent2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1">
            <a:hlinkClick r:id="rId11" action="ppaction://hlinksldjump"/>
            <a:extLst>
              <a:ext uri="{FF2B5EF4-FFF2-40B4-BE49-F238E27FC236}">
                <a16:creationId xmlns:a16="http://schemas.microsoft.com/office/drawing/2014/main" id="{98D90AF4-6829-4814-B3F4-69C5D0C38706}"/>
              </a:ext>
            </a:extLst>
          </p:cNvPr>
          <p:cNvSpPr/>
          <p:nvPr/>
        </p:nvSpPr>
        <p:spPr>
          <a:xfrm>
            <a:off x="5364088" y="4293096"/>
            <a:ext cx="432048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C436CA10-A867-4FD5-977C-1F70D60A655D}"/>
              </a:ext>
            </a:extLst>
          </p:cNvPr>
          <p:cNvSpPr/>
          <p:nvPr/>
        </p:nvSpPr>
        <p:spPr>
          <a:xfrm>
            <a:off x="7196007" y="4293096"/>
            <a:ext cx="648072" cy="6169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7">
            <a:extLst>
              <a:ext uri="{FF2B5EF4-FFF2-40B4-BE49-F238E27FC236}">
                <a16:creationId xmlns:a16="http://schemas.microsoft.com/office/drawing/2014/main" id="{09900B09-A456-45EA-9D84-265E2345E076}"/>
              </a:ext>
            </a:extLst>
          </p:cNvPr>
          <p:cNvSpPr/>
          <p:nvPr/>
        </p:nvSpPr>
        <p:spPr>
          <a:xfrm>
            <a:off x="6084168" y="5085184"/>
            <a:ext cx="504056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9">
            <a:extLst>
              <a:ext uri="{FF2B5EF4-FFF2-40B4-BE49-F238E27FC236}">
                <a16:creationId xmlns:a16="http://schemas.microsoft.com/office/drawing/2014/main" id="{43D3F56C-C7DC-4F9E-A471-1068BAE20A7E}"/>
              </a:ext>
            </a:extLst>
          </p:cNvPr>
          <p:cNvSpPr/>
          <p:nvPr/>
        </p:nvSpPr>
        <p:spPr>
          <a:xfrm>
            <a:off x="7196007" y="5157192"/>
            <a:ext cx="760369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04822">
            <a:hlinkClick r:id="" action="ppaction://media"/>
            <a:extLst>
              <a:ext uri="{FF2B5EF4-FFF2-40B4-BE49-F238E27FC236}">
                <a16:creationId xmlns:a16="http://schemas.microsoft.com/office/drawing/2014/main" id="{ADD5BB3A-0CBE-4DB1-A104-810F59D17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4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4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4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13FC74-42AF-458A-BD2D-09137E150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77A7C8-CB18-4345-BCC5-0CA1BF6D7C72}"/>
              </a:ext>
            </a:extLst>
          </p:cNvPr>
          <p:cNvSpPr/>
          <p:nvPr/>
        </p:nvSpPr>
        <p:spPr>
          <a:xfrm>
            <a:off x="627265" y="2967335"/>
            <a:ext cx="78894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Congratulation!!</a:t>
            </a:r>
            <a:endParaRPr lang="ru-RU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6CAA0-F4A7-40AB-97B9-CA204588C90E}"/>
              </a:ext>
            </a:extLst>
          </p:cNvPr>
          <p:cNvSpPr txBox="1"/>
          <p:nvPr/>
        </p:nvSpPr>
        <p:spPr>
          <a:xfrm>
            <a:off x="2987824" y="594928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H/W   </a:t>
            </a:r>
            <a:r>
              <a:rPr lang="ru-RU" sz="2800" b="1" dirty="0">
                <a:solidFill>
                  <a:srgbClr val="FFFF00"/>
                </a:solidFill>
              </a:rPr>
              <a:t>:</a:t>
            </a:r>
            <a:r>
              <a:rPr lang="en-US" sz="2800" b="1" dirty="0">
                <a:solidFill>
                  <a:srgbClr val="FFFF00"/>
                </a:solidFill>
              </a:rPr>
              <a:t>    p 82 </a:t>
            </a:r>
            <a:r>
              <a:rPr lang="ru-RU" sz="2800" b="1" dirty="0">
                <a:solidFill>
                  <a:srgbClr val="FFFF00"/>
                </a:solidFill>
              </a:rPr>
              <a:t>№7 </a:t>
            </a:r>
            <a:r>
              <a:rPr lang="en-US" sz="2800" b="1" dirty="0">
                <a:solidFill>
                  <a:srgbClr val="FFFF00"/>
                </a:solidFill>
              </a:rPr>
              <a:t>read and translate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9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ВорОны и вОроны">
            <a:extLst>
              <a:ext uri="{FF2B5EF4-FFF2-40B4-BE49-F238E27FC236}">
                <a16:creationId xmlns:a16="http://schemas.microsoft.com/office/drawing/2014/main" id="{80F721E4-2FE7-4B1B-8724-F0CA9ABD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40" y="1556792"/>
            <a:ext cx="5606802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74814F-698E-4295-8312-8609B4D43A51}"/>
              </a:ext>
            </a:extLst>
          </p:cNvPr>
          <p:cNvSpPr/>
          <p:nvPr/>
        </p:nvSpPr>
        <p:spPr>
          <a:xfrm>
            <a:off x="189334" y="2797609"/>
            <a:ext cx="3446562" cy="2151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Talking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crow</a:t>
            </a:r>
            <a:endParaRPr lang="ru-RU" b="1" dirty="0">
              <a:solidFill>
                <a:srgbClr val="000000"/>
              </a:solidFill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0000"/>
              </a:solidFill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looked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</a:t>
            </a:r>
            <a:r>
              <a:rPr lang="en-US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grace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bit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silence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didn't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b="1" dirty="0">
              <a:solidFill>
                <a:srgbClr val="000000"/>
              </a:solidFill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flew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9A576-F799-4A59-8AF9-EE4DFFC20573}"/>
              </a:ext>
            </a:extLst>
          </p:cNvPr>
          <p:cNvSpPr txBox="1"/>
          <p:nvPr/>
        </p:nvSpPr>
        <p:spPr>
          <a:xfrm>
            <a:off x="3275856" y="479138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Let’s read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20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 названия (3)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548680"/>
            <a:ext cx="2106935" cy="1656184"/>
          </a:xfrm>
          <a:prstGeom prst="rect">
            <a:avLst/>
          </a:prstGeom>
        </p:spPr>
      </p:pic>
      <p:pic>
        <p:nvPicPr>
          <p:cNvPr id="2" name="04822">
            <a:hlinkClick r:id="" action="ppaction://media"/>
            <a:extLst>
              <a:ext uri="{FF2B5EF4-FFF2-40B4-BE49-F238E27FC236}">
                <a16:creationId xmlns:a16="http://schemas.microsoft.com/office/drawing/2014/main" id="{F5DD0A77-DF0C-475C-AF4B-FD6A603C8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4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 названия (2)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88640"/>
            <a:ext cx="1800200" cy="2514600"/>
          </a:xfrm>
          <a:prstGeom prst="rect">
            <a:avLst/>
          </a:prstGeom>
        </p:spPr>
      </p:pic>
      <p:pic>
        <p:nvPicPr>
          <p:cNvPr id="4098" name="Picture 2" descr="C:\Users\Дом\Desktop\Без названия (6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2564904"/>
            <a:ext cx="2376264" cy="2863205"/>
          </a:xfrm>
          <a:prstGeom prst="rect">
            <a:avLst/>
          </a:prstGeom>
          <a:noFill/>
        </p:spPr>
      </p:pic>
      <p:sp>
        <p:nvSpPr>
          <p:cNvPr id="5" name="Прямоугольная выноска 4"/>
          <p:cNvSpPr/>
          <p:nvPr/>
        </p:nvSpPr>
        <p:spPr>
          <a:xfrm>
            <a:off x="6228184" y="548680"/>
            <a:ext cx="2736304" cy="1728192"/>
          </a:xfrm>
          <a:prstGeom prst="wedgeRectCallout">
            <a:avLst>
              <a:gd name="adj1" fmla="val -2148"/>
              <a:gd name="adj2" fmla="val 1028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Find all the numbers, remember the order and let the raven come back to the TOWER !</a:t>
            </a:r>
            <a:endParaRPr lang="ru-RU" sz="2000" b="1" dirty="0"/>
          </a:p>
        </p:txBody>
      </p:sp>
      <p:pic>
        <p:nvPicPr>
          <p:cNvPr id="3" name="PTT-20201117-WA000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77A001C-1D6C-46AF-A4B3-217A65853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841" y="25868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Britain 1080P, 2K, 4K, 5K HD wallpapers free download | Wallpaper Fl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images (3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8F7B5A"/>
              </a:clrFrom>
              <a:clrTo>
                <a:srgbClr val="8F7B5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5157192"/>
            <a:ext cx="864096" cy="1584177"/>
          </a:xfrm>
          <a:prstGeom prst="rect">
            <a:avLst/>
          </a:prstGeom>
        </p:spPr>
      </p:pic>
      <p:pic>
        <p:nvPicPr>
          <p:cNvPr id="4104" name="Picture 8" descr="https://en.islcollective.com/preview/201310/f/word-formation-adjectives_61015_1.jpg"/>
          <p:cNvPicPr>
            <a:picLocks noChangeAspect="1" noChangeArrowheads="1"/>
          </p:cNvPicPr>
          <p:nvPr/>
        </p:nvPicPr>
        <p:blipFill>
          <a:blip r:embed="rId4" cstate="print"/>
          <a:srcRect l="8675" t="31549" r="16965" b="28138"/>
          <a:stretch>
            <a:fillRect/>
          </a:stretch>
        </p:blipFill>
        <p:spPr bwMode="auto">
          <a:xfrm>
            <a:off x="4355976" y="980728"/>
            <a:ext cx="4320480" cy="33123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932040" y="33265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-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y     -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ous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ful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  -al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E91BD8-D573-47A1-89CB-F01275ED04ED}"/>
              </a:ext>
            </a:extLst>
          </p:cNvPr>
          <p:cNvSpPr txBox="1"/>
          <p:nvPr/>
        </p:nvSpPr>
        <p:spPr>
          <a:xfrm>
            <a:off x="1979712" y="242088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Number</a:t>
            </a:r>
            <a:r>
              <a:rPr lang="ru-RU" sz="2800" b="1" dirty="0">
                <a:solidFill>
                  <a:srgbClr val="00B0F0"/>
                </a:solidFill>
              </a:rPr>
              <a:t> 9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44C79A-419F-4106-AE0A-A7102A457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364996"/>
            <a:ext cx="1960465" cy="1440160"/>
          </a:xfrm>
          <a:prstGeom prst="rect">
            <a:avLst/>
          </a:prstGeom>
        </p:spPr>
      </p:pic>
      <p:pic>
        <p:nvPicPr>
          <p:cNvPr id="9" name="Picture 8" descr="https://en.islcollective.com/preview/201310/f/word-formation-adjectives_61015_1.jpg">
            <a:extLst>
              <a:ext uri="{FF2B5EF4-FFF2-40B4-BE49-F238E27FC236}">
                <a16:creationId xmlns:a16="http://schemas.microsoft.com/office/drawing/2014/main" id="{9D33AEB6-005B-48E0-BED5-C0BD71C90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675" t="31549" r="16965" b="28138"/>
          <a:stretch>
            <a:fillRect/>
          </a:stretch>
        </p:blipFill>
        <p:spPr bwMode="auto">
          <a:xfrm>
            <a:off x="4305962" y="980728"/>
            <a:ext cx="4320480" cy="33123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ом\Desktop\tauerskij-mos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45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ages (7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896" r="8917"/>
          <a:stretch>
            <a:fillRect/>
          </a:stretch>
        </p:blipFill>
        <p:spPr>
          <a:xfrm>
            <a:off x="6732240" y="4581128"/>
            <a:ext cx="576064" cy="288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BE2231-4CAE-4395-8283-BDCD7BA48B0E}"/>
              </a:ext>
            </a:extLst>
          </p:cNvPr>
          <p:cNvSpPr txBox="1"/>
          <p:nvPr/>
        </p:nvSpPr>
        <p:spPr>
          <a:xfrm>
            <a:off x="3073832" y="4581128"/>
            <a:ext cx="214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Number</a:t>
            </a:r>
            <a:r>
              <a:rPr lang="ru-RU" sz="3200" dirty="0"/>
              <a:t>  </a:t>
            </a:r>
            <a:r>
              <a:rPr lang="ru-RU" sz="3200" b="1" dirty="0">
                <a:solidFill>
                  <a:srgbClr val="FFFF00"/>
                </a:solidFill>
              </a:rPr>
              <a:t>7</a:t>
            </a:r>
          </a:p>
        </p:txBody>
      </p:sp>
      <p:pic>
        <p:nvPicPr>
          <p:cNvPr id="3074" name="Picture 2" descr="C:\Users\Дом\Desktop\уууу456png.png"/>
          <p:cNvPicPr>
            <a:picLocks noChangeAspect="1" noChangeArrowheads="1"/>
          </p:cNvPicPr>
          <p:nvPr/>
        </p:nvPicPr>
        <p:blipFill>
          <a:blip r:embed="rId4" cstate="print"/>
          <a:srcRect l="16642" t="42480" r="43297" b="19079"/>
          <a:stretch>
            <a:fillRect/>
          </a:stretch>
        </p:blipFill>
        <p:spPr bwMode="auto">
          <a:xfrm>
            <a:off x="647565" y="260648"/>
            <a:ext cx="3600400" cy="302433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75052F-E21A-4718-932C-1F87962469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52" y="4047443"/>
            <a:ext cx="420043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loween stomp">
            <a:hlinkClick r:id="" action="ppaction://media"/>
            <a:extLst>
              <a:ext uri="{FF2B5EF4-FFF2-40B4-BE49-F238E27FC236}">
                <a16:creationId xmlns:a16="http://schemas.microsoft.com/office/drawing/2014/main" id="{C1C45AE3-67F3-4851-87F5-1FE52A769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7129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6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EDBB"/>
              </a:clrFrom>
              <a:clrTo>
                <a:srgbClr val="F9EDBB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0240" t="10080" r="26081" b="26081"/>
          <a:stretch>
            <a:fillRect/>
          </a:stretch>
        </p:blipFill>
        <p:spPr>
          <a:xfrm>
            <a:off x="0" y="5373216"/>
            <a:ext cx="936104" cy="1368152"/>
          </a:xfrm>
          <a:prstGeom prst="rect">
            <a:avLst/>
          </a:prstGeom>
        </p:spPr>
      </p:pic>
      <p:pic>
        <p:nvPicPr>
          <p:cNvPr id="1026" name="Picture 2" descr="C:\Users\Дом\Desktop\уууу123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0435" y="0"/>
            <a:ext cx="7621588" cy="5716588"/>
          </a:xfrm>
          <a:prstGeom prst="rect">
            <a:avLst/>
          </a:prstGeom>
          <a:noFill/>
        </p:spPr>
      </p:pic>
      <p:pic>
        <p:nvPicPr>
          <p:cNvPr id="1027" name="Picture 3" descr="C:\Users\Дом\Desktop\уууу456png.png"/>
          <p:cNvPicPr>
            <a:picLocks noChangeAspect="1" noChangeArrowheads="1"/>
          </p:cNvPicPr>
          <p:nvPr/>
        </p:nvPicPr>
        <p:blipFill>
          <a:blip r:embed="rId5" cstate="print"/>
          <a:srcRect l="18092" t="45558" r="43139" b="18849"/>
          <a:stretch>
            <a:fillRect/>
          </a:stretch>
        </p:blipFill>
        <p:spPr bwMode="auto">
          <a:xfrm>
            <a:off x="0" y="1556792"/>
            <a:ext cx="2160240" cy="180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s (8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4498833"/>
            <a:ext cx="1152128" cy="946391"/>
          </a:xfrm>
          <a:prstGeom prst="rect">
            <a:avLst/>
          </a:prstGeom>
        </p:spPr>
      </p:pic>
      <p:pic>
        <p:nvPicPr>
          <p:cNvPr id="5122" name="Picture 2" descr="C:\Users\Дом\Desktop\Без названия (6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201914"/>
            <a:ext cx="2143125" cy="26560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1691680" y="5512040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1f; 2h; 3b; 4j; 5d; 6i; 7c; 8a; 9g; 10e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4E8563-0D91-4C31-8DA7-6DFC6289C38C}"/>
              </a:ext>
            </a:extLst>
          </p:cNvPr>
          <p:cNvSpPr txBox="1"/>
          <p:nvPr/>
        </p:nvSpPr>
        <p:spPr>
          <a:xfrm>
            <a:off x="5652120" y="83671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Number </a:t>
            </a:r>
            <a:r>
              <a:rPr lang="ru-RU" sz="2800" b="1" dirty="0">
                <a:solidFill>
                  <a:srgbClr val="002060"/>
                </a:solidFill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131</Words>
  <Application>Microsoft Office PowerPoint</Application>
  <PresentationFormat>Экран (4:3)</PresentationFormat>
  <Paragraphs>23</Paragraphs>
  <Slides>14</Slides>
  <Notes>2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Дом</cp:lastModifiedBy>
  <cp:revision>75</cp:revision>
  <dcterms:created xsi:type="dcterms:W3CDTF">2020-10-26T17:44:18Z</dcterms:created>
  <dcterms:modified xsi:type="dcterms:W3CDTF">2020-11-17T18:19:27Z</dcterms:modified>
</cp:coreProperties>
</file>