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9" r:id="rId3"/>
    <p:sldId id="318" r:id="rId4"/>
    <p:sldId id="261" r:id="rId5"/>
    <p:sldId id="307" r:id="rId6"/>
    <p:sldId id="297" r:id="rId7"/>
    <p:sldId id="281" r:id="rId8"/>
    <p:sldId id="306" r:id="rId9"/>
    <p:sldId id="282" r:id="rId10"/>
    <p:sldId id="263" r:id="rId11"/>
    <p:sldId id="292" r:id="rId12"/>
    <p:sldId id="302" r:id="rId13"/>
    <p:sldId id="303" r:id="rId14"/>
    <p:sldId id="311" r:id="rId15"/>
    <p:sldId id="312" r:id="rId16"/>
    <p:sldId id="264" r:id="rId17"/>
    <p:sldId id="294" r:id="rId18"/>
    <p:sldId id="305" r:id="rId19"/>
    <p:sldId id="265" r:id="rId20"/>
    <p:sldId id="289" r:id="rId21"/>
    <p:sldId id="266" r:id="rId22"/>
    <p:sldId id="283" r:id="rId23"/>
    <p:sldId id="304" r:id="rId24"/>
    <p:sldId id="285" r:id="rId25"/>
    <p:sldId id="310" r:id="rId26"/>
    <p:sldId id="308" r:id="rId27"/>
    <p:sldId id="322" r:id="rId28"/>
    <p:sldId id="323" r:id="rId29"/>
    <p:sldId id="270" r:id="rId30"/>
    <p:sldId id="299" r:id="rId31"/>
    <p:sldId id="271" r:id="rId32"/>
    <p:sldId id="287" r:id="rId33"/>
    <p:sldId id="300" r:id="rId34"/>
    <p:sldId id="273" r:id="rId35"/>
    <p:sldId id="286" r:id="rId36"/>
    <p:sldId id="268" r:id="rId37"/>
    <p:sldId id="296" r:id="rId38"/>
    <p:sldId id="301" r:id="rId39"/>
    <p:sldId id="309" r:id="rId40"/>
    <p:sldId id="315" r:id="rId41"/>
    <p:sldId id="316" r:id="rId42"/>
    <p:sldId id="275" r:id="rId43"/>
    <p:sldId id="291" r:id="rId44"/>
    <p:sldId id="276" r:id="rId45"/>
    <p:sldId id="284" r:id="rId46"/>
    <p:sldId id="274" r:id="rId47"/>
    <p:sldId id="295" r:id="rId48"/>
    <p:sldId id="313" r:id="rId49"/>
    <p:sldId id="314" r:id="rId50"/>
    <p:sldId id="320" r:id="rId51"/>
    <p:sldId id="321" r:id="rId52"/>
    <p:sldId id="324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yandex.ru/clck/jsredir?from=yandex.ru%3Bimages%2Fsearch%3Bimages%3B%3B&amp;text=&amp;etext=9138.pMrvhx307RcjB8usJAaYzrBhM6K_sdpIwkejNgqoycNwKSHSGSJfNxZWoeSlLwGbRRavt3FZYATcYkoAhfIeB7wxG85yaXO7Q3kN8sQtmFQ.2ad6173ccd66eb0eb7469963e7f149efcf6e4213&amp;uuid=&amp;state=iric5OQ0sS1mPitaa3mxJE61AVKS1Y9siPMmVFsWPIWEtrEgMmapww,,&amp;data=eEwyM2lDYU9Gd1VROE1ZMXhZYkJTU2lFYkxjeDdWZG1QOFkyU1RZZGRQSF9VOHJWLTdVa2ZkWUpOcWdLaFA2bFVYcExjX25EVjFBY2FTTXVDR1FnM0dLNWdBX3BxRV9RcmRrR2VTNC1JZ0lwS0JMNlhvZERQRjVONTJJcVhqQW02bFI5eXIxTzdnU3llNXc5X0tqbThJLUo3Ynh3cEVCYk56YW9sdEc0SDQwclZ3SkVqV0J0bmw1M0MxblljVW5BdGtMWGxXck5iUTVCWk52WVhSZTNJUkNEdzNOSDhnVWVTQUE4RGEtRTNwTVJYVXFoLTRJejdnLCw,&amp;sign=e5fce94f7cbe21f1635b6b43874f4415&amp;keyno=IMGS_0&amp;b64e=2&amp;l10n=ru" TargetMode="External"/><Relationship Id="rId2" Type="http://schemas.openxmlformats.org/officeDocument/2006/relationships/hyperlink" Target="http://yandex.ru/clck/jsredir?from=yandex.ru%3Bimages%2Fsearch%3Bimages%3B%3B&amp;text=&amp;etext=9138.pLlxHgAW8ASaz8FkByCzQyfMVYg3nuLd2O6DJKUvuHiPA82ftd_UHedaK0sQoYTRW-Wb0KqJsCQv47okztoODDrBN2jUIffoazLkzFuLGlY.b736ebc0b8661aec9e15ff362777499eac037701&amp;uuid=&amp;state=iric5OQ0sS1mPitaa3mxJE61AVKS1Y9siPMmVFsWPIWEtrEgMmapww,,&amp;data=eEwyM2lDYU9Gd1VROE1ZMXhZYkJTZG1hOUtRc29UMjF2Q0V2S3gxSHdkcG1KSmkxaWgtVEZpMGpBcVI0STJUSFFlLXQ3SlNlOXpPWjQ3NEpXUUp6RktCQzdOZEdYYzh4NDQzOTVnY0FmYk5MSmltVXlPZlFkOC1PRHQzWXF5dnktaE0zblhsQmNWOCw,&amp;sign=f930909cd3374a3c52265806dc421ff8&amp;keyno=IMGS_0&amp;b64e=2&amp;l10n=ru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yandex.ru/clck/jsredir?from=yandex.ru%3Bimages%2Fsearch%3Bimages%3B%3B&amp;text=&amp;etext=9138.Mj7nWNqXM3VJ74FMkBKLE21Q_6lpyU_Pnr0qRe4Syyb2uRsMbNW3PylX_9E0R5Q8XTEFymEbFdhJwHgxIuaPQXSMxGNqxsalaCeDwZ-4T7k.462306a20e4fad070d3a033c8a62dad9c05ec6ec&amp;uuid=&amp;state=iric5OQ0sS1mPitaa3mxJE61AVKS1Y9siPMmVFsWPIWEtrEgMmapww,,&amp;data=eEwyM2lDYU9Gd1VtOEowYzdMS3hkUTZ2Z3JLcElnLVJXM0hJTGUtX3pLT3dIaU4wcE5zZ3pva1dfbFdhQ0VrbmhDQjlnWHZEZk9PVzVGR1ZIRFh4cmdXeTBHWGY5WmZEa2ZOWlRYeUJscUtBTVIwc3JydWhEMkp2OXNMQUpEVTZMRVNOMm9QMzVKeUk1anZPS28xMWpqWUhoM3NQYjI4MFdHTG0ydndLblVETGduajBXWUlUb05DaExsd1F6aXhFSGxrQkV0R0hLVllpQUpZQ1A5ak42ck5UTHhVSDQxYnVSMFdCemdwcHlPZXFqd2J1VUlGOTdBLCw,&amp;sign=2f0a9da6c542ebdd4fe00c364a02f852&amp;keyno=IMGS_0&amp;b64e=2&amp;l10n=ru" TargetMode="External"/><Relationship Id="rId5" Type="http://schemas.openxmlformats.org/officeDocument/2006/relationships/hyperlink" Target="http://yandex.ru/clck/jsredir?from=yandex.ru%3Bimages%2Fsearch%3Bimages%3B%3B&amp;text=&amp;etext=9138.wEiSZ4f2Y0WPjGLruAMncpyxEFhQqa60qf0UHB_qf3-kKwwp03ba_q64tvXtDDiB0A4n3l1XuqLDjpRyowRlXBouewdsxuFcGaE-rBHoMZ0.bf87e8d2a03ee62e114c07b1189f25ec4331a21f&amp;uuid=&amp;state=iric5OQ0sS1mPitaa3mxJE61AVKS1Y9siPMmVFsWPIWEtrEgMmapww,,&amp;data=eEwyM2lDYU9Gd1VROE1ZMXhZYkJTVmMyM3hHNGFoVzhveXF5bzRpU3NNTGFNRjd6ZG90VTlVMC1RdnlZN1BLcDIyWFF2ZnBiNDd4TUpEc2padXlyNGEwM2x0SS1IZ2EtOUlER3Jjd1dITW1tN1M4ZS1xaVZhdGRhS2M3M1Y2ZXc1aXdjQ25sY3NwWSw,&amp;sign=9978e9fe6136d70ec4d2d9ba45d87348&amp;keyno=IMGS_0&amp;b64e=2&amp;l10n=ru" TargetMode="External"/><Relationship Id="rId4" Type="http://schemas.openxmlformats.org/officeDocument/2006/relationships/hyperlink" Target="http://yandex.ru/clck/jsredir?from=yandex.ru%3Bimages%2Fsearch%3Bimages%3B%3B&amp;text=&amp;etext=9138.d3DtFKRIEoZmn71W3dQlL10scIVIdRyp-7r6qMfYKcfGVZ-EeWKIQOykd63OxT6CoEu6LMJwGmlbVxqogvaklSDxpKG--tJBljDlxi3mplE.626a81bd2104d1e531283502542ef28005557fd4&amp;uuid=&amp;state=iric5OQ0sS1mPitaa3mxJE61AVKS1Y9siPMmVFsWPIWEtrEgMmapww,,&amp;data=eEwyM2lDYU9Gd1VROE1ZMXhZYkJTVHJ5N2NMRE9vZU9FNGdjWjZ2WTZMa3c5TWZRbmktNzM4QklPOFJLTVZlOEZrLW05dnl6SlRra1FGWUNsODlZdm9IdkpncUExQmZhUFliSnQ4UllzOGxDelpqNHFVX0NxRXBlUDQtZ2ZnRmhVeTBtT05peEZWcnh1UnFkckd1U0w1bUJtOWowbWlySkQtbmFJZnFyZUJKYTVUaC1lY1pXZjUyWVREdHhxZ3NFRWVXSkplaGFQbDhiTHZoUVkzSGtIWVlmdzBzQW94Wk0,&amp;sign=295260773f8a592c43fd2a8c2ec27d9b&amp;keyno=IMGS_0&amp;b64e=2&amp;l10n=ru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yandex.ru/clck/jsredir?from=yandex.ru%3Bimages%2Fsearch%3Bimages%3B%3B&amp;text=&amp;etext=9138.lEEdZ7jd_yNotXmzuwH1kFDsqHqV-yxpJiU1mhGxgGD9fpowaKpAtmqPTXOTTMas4bzxVCaq_Aia00nPVuv_aqP8VbPputMbOo5mvCDdQ7g.8832f5bdd1c9bf155b449f464f18c4ab29785919&amp;uuid=&amp;state=iric5OQ0sS1mPitaa3mxJE61AVKS1Y9siPMmVFsWPIWEtrEgMmapww,,&amp;data=eEwyM2lDYU9Gd1VROE1ZMXhZYkJTUk1UTGVkcnppZkhNMTV6T1FVajZaQi1nakRSV2VkZ21OZDNNMFN6d1Z0QTQtYmNuU0pwNzRiWkpubmVBTTdMam1DeFJ1VUNGVk1XT3NfVWxnWGxBcEJhMWZQV3g5V1AxNkkwTjVsSERLZlRtZ29odWw3V2NoeDNUelBFVXhTNGNGTThTaDdyMGJCcw,,&amp;sign=283da72a9fe54f4ff07db6b1889794c1&amp;keyno=IMGS_0&amp;b64e=2&amp;l10n=ru" TargetMode="External"/><Relationship Id="rId2" Type="http://schemas.openxmlformats.org/officeDocument/2006/relationships/hyperlink" Target="http://yandex.ru/clck/jsredir?from=yandex.ru%3Bimages%2Fsearch%3Bimages%3B%3B&amp;text=&amp;etext=9138.TDlubFWKA8lT9KfXK5qBARx9QWd9o9EIAHQvk2tpVIBGESSQ0Wlp2UFIq9j4KbeTEPRGyXeI7oyYMUQkLpjxA1tkb9QQmN-Vu_vlZbz99P3aOYUduTiyxBeygXXcwU41.4462ed6682a7c57448dda8d194ab925da985488a&amp;uuid=&amp;state=iric5OQ0sS1mPitaa3mxJE61AVKS1Y9siPMmVFsWPIWEtrEgMmapww,,&amp;data=eEwyM2lDYU9Gd1VROE1ZMXhZYkJTUlNzYlNTSW5JY3QwRUJ5c21YRzBudnc4UkdEV0N3akxveVJHcmRnbm1MNDBBR1hSUXFidGI2bThKS05iMmp3cld4RUpUdlVCcjhkWTVZdHZITTRqMG5RMnQybk1NSWJMdnpLUFU3ekNMRUdxNndlMTYwQ1A0OEFpcHdKZWFGdnpnLCw,&amp;sign=cae4c8dacdc426cf24d8f1a40f167d4d&amp;keyno=IMGS_0&amp;b64e=2&amp;l10n=ru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yandex.ru/clck/jsredir?from=yandex.ru%3Bimages%2Fsearch%3Bimages%3B%3B&amp;text=&amp;etext=9138.M_IruMRVOnxas4Bw6515Ika07X14c3Dlutc1lYk1VE6ojYvMFqNnhKZan1BrZ2dsYJdjIoe0d0rTDnXmsMwqeZTCNEhaewDj4Wyq9_wB7tU.d785a5683800fc7b9dbd894e234cef1a75146bb1&amp;uuid=&amp;state=iric5OQ0sS1mPitaa3mxJE61AVKS1Y9siPMmVFsWPIWEtrEgMmapww,,&amp;data=eEwyM2lDYU9Gd1VROE1ZMXhZYkJTWFQxS0NDdU43dXEyWk5PNU8xUVhGTFdjb2U1NGRxbzVDN2VkbGcwNG43LU9obmV4WWw4VkE2UmpoMy1VWXFJLVl4ZmpJZDJvY0xxNXBlbmtocVdlZmlFY28tNFc3NWpxOUV6Z21YT3MxSzRIRlRrODg0RXZTNFZvUkNZLUFRQWhuRUFyWjEwSVE2TVpiQ1hQSER5NHVBWkNvMlk3NXhiak0xcFRmMEpZZlVJ&amp;sign=4a4130693a056e479a7cf4ae9b033677&amp;keyno=IMGS_0&amp;b64e=2&amp;l10n=ru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Достопримечательности</a:t>
            </a:r>
            <a:br>
              <a:rPr lang="ru-RU" b="1" dirty="0" smtClean="0"/>
            </a:br>
            <a:r>
              <a:rPr lang="ru-RU" b="1" dirty="0" smtClean="0"/>
              <a:t> Испании</a:t>
            </a:r>
            <a:br>
              <a:rPr lang="ru-RU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645024"/>
            <a:ext cx="6400800" cy="244827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b="1" dirty="0" smtClean="0"/>
              <a:t>          </a:t>
            </a:r>
            <a:endParaRPr lang="ru-RU" sz="4400" b="1" dirty="0" smtClean="0"/>
          </a:p>
          <a:p>
            <a:pPr algn="l"/>
            <a:r>
              <a:rPr lang="ru-RU" sz="4400" b="1" dirty="0" smtClean="0"/>
              <a:t>  </a:t>
            </a:r>
            <a:r>
              <a:rPr lang="ru-RU" sz="4400" i="1" dirty="0" err="1" smtClean="0"/>
              <a:t>Плитова</a:t>
            </a:r>
            <a:r>
              <a:rPr lang="ru-RU" sz="4400" i="1" dirty="0" smtClean="0"/>
              <a:t> Анна Юрьевна</a:t>
            </a:r>
          </a:p>
          <a:p>
            <a:pPr algn="l"/>
            <a:r>
              <a:rPr lang="ru-RU" sz="4400" i="1" dirty="0" smtClean="0"/>
              <a:t>учитель испанского языка</a:t>
            </a:r>
          </a:p>
          <a:p>
            <a:pPr algn="l"/>
            <a:r>
              <a:rPr lang="ru-RU" sz="4400" i="1" dirty="0" smtClean="0"/>
              <a:t>  СОШ «Виктория - 2000»</a:t>
            </a:r>
            <a:endParaRPr lang="ru-RU" sz="4400" i="1" dirty="0"/>
          </a:p>
          <a:p>
            <a:pPr algn="l"/>
            <a:r>
              <a:rPr lang="ru-RU" sz="4400" i="1" dirty="0" smtClean="0"/>
              <a:t>             г. Москва</a:t>
            </a:r>
            <a:endParaRPr lang="ru-RU" sz="4400" i="1" dirty="0"/>
          </a:p>
        </p:txBody>
      </p:sp>
    </p:spTree>
    <p:extLst>
      <p:ext uri="{BB962C8B-B14F-4D97-AF65-F5344CB8AC3E}">
        <p14:creationId xmlns:p14="http://schemas.microsoft.com/office/powerpoint/2010/main" val="572890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Сеговия</a:t>
            </a:r>
            <a:endParaRPr lang="ru-RU" dirty="0"/>
          </a:p>
        </p:txBody>
      </p:sp>
      <p:pic>
        <p:nvPicPr>
          <p:cNvPr id="9218" name="Picture 2" descr="C:\Скачено\Нагл мат (исп)\Новая папка\41-map_Segov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04" y="1412776"/>
            <a:ext cx="8712968" cy="52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566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 </a:t>
            </a:r>
            <a:r>
              <a:rPr lang="ru-RU" dirty="0" err="1" smtClean="0"/>
              <a:t>Сеговия</a:t>
            </a:r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8497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980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Акведук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393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Алькасар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085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Авила</a:t>
            </a:r>
            <a:endParaRPr lang="ru-RU" dirty="0"/>
          </a:p>
        </p:txBody>
      </p:sp>
      <p:pic>
        <p:nvPicPr>
          <p:cNvPr id="10242" name="Picture 2" descr="C:\Скачено\Нагл мат (исп)\Новая папка (28)\map_avil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85698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932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Стены </a:t>
            </a:r>
            <a:r>
              <a:rPr lang="ru-RU" dirty="0" err="1" smtClean="0"/>
              <a:t>Авилы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924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Толедо</a:t>
            </a:r>
            <a:endParaRPr lang="ru-RU" dirty="0"/>
          </a:p>
        </p:txBody>
      </p:sp>
      <p:pic>
        <p:nvPicPr>
          <p:cNvPr id="10242" name="Picture 2" descr="C:\Скачено\Нагл мат (исп)\Новая папка (9)\46-map_Toledo-300x2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820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Старый город Толедо</a:t>
            </a:r>
            <a:endParaRPr lang="ru-RU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40959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648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Алькасар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8497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970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ru-RU" dirty="0" err="1" smtClean="0"/>
              <a:t>Куэнка</a:t>
            </a:r>
            <a:endParaRPr lang="ru-RU" dirty="0"/>
          </a:p>
        </p:txBody>
      </p:sp>
      <p:pic>
        <p:nvPicPr>
          <p:cNvPr id="11266" name="Picture 2" descr="C:\Скачено\Нагл мат (исп)\Новая папка (10)\22-map_Cuenc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5" y="1556792"/>
            <a:ext cx="885698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628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2088232"/>
          </a:xfrm>
        </p:spPr>
        <p:txBody>
          <a:bodyPr>
            <a:normAutofit/>
          </a:bodyPr>
          <a:lstStyle/>
          <a:p>
            <a:r>
              <a:rPr lang="ru-RU" dirty="0" smtClean="0"/>
              <a:t>Здравствуйте, ребята!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632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Старый город </a:t>
            </a:r>
            <a:r>
              <a:rPr lang="ru-RU" dirty="0" err="1" smtClean="0"/>
              <a:t>Куэнка</a:t>
            </a: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4095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473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Барселона</a:t>
            </a:r>
            <a:endParaRPr lang="ru-RU" dirty="0"/>
          </a:p>
        </p:txBody>
      </p:sp>
      <p:pic>
        <p:nvPicPr>
          <p:cNvPr id="12290" name="Picture 2" descr="C:\Скачено\Нагл мат (исп)\Новая папка (11)\map_Barcelon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760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Храм Святого Семейства</a:t>
            </a:r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71296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475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Готический квартал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12968" cy="518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369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Парк </a:t>
            </a:r>
            <a:r>
              <a:rPr lang="ru-RU" dirty="0" err="1" smtClean="0"/>
              <a:t>Гуэля</a:t>
            </a: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1296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985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Испанская деревня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71296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539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Гора Монсеррат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56792"/>
            <a:ext cx="85725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78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Валенсия</a:t>
            </a:r>
            <a:endParaRPr lang="ru-RU" dirty="0"/>
          </a:p>
        </p:txBody>
      </p:sp>
      <p:pic>
        <p:nvPicPr>
          <p:cNvPr id="4098" name="Picture 2" descr="C:\Users\Анна\Documents\8. Работа\9. Текущая папка\2020-2021\3. Другое\Аттестация\Достопр\Материал\Новая папка\ris.-2-valensija-na-karte-ispani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1"/>
            <a:ext cx="8784976" cy="51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891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 искусств и наук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4096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409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Гранада</a:t>
            </a:r>
            <a:endParaRPr lang="ru-RU" dirty="0"/>
          </a:p>
        </p:txBody>
      </p:sp>
      <p:pic>
        <p:nvPicPr>
          <p:cNvPr id="17410" name="Picture 2" descr="C:\Скачено\Нагл мат (исп)\Новая папка (17)\16-map_Granad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71296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156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Карта Испании</a:t>
            </a:r>
            <a:endParaRPr lang="ru-RU" dirty="0"/>
          </a:p>
        </p:txBody>
      </p:sp>
      <p:pic>
        <p:nvPicPr>
          <p:cNvPr id="1026" name="Picture 2" descr="C:\Users\Анна\Documents\8. Работа\9. Текущая папка\2020-2021\3. Другое\Аттестация\Достопр\Материал\Слайд 1\spain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49694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846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Альгамбра</a:t>
            </a:r>
            <a:endParaRPr lang="ru-RU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799"/>
            <a:ext cx="8784976" cy="504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120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Кордова</a:t>
            </a:r>
            <a:endParaRPr lang="ru-RU" dirty="0"/>
          </a:p>
        </p:txBody>
      </p:sp>
      <p:pic>
        <p:nvPicPr>
          <p:cNvPr id="18434" name="Picture 2" descr="C:\Скачено\Нагл мат (исп)\Новая папка (16)\Reino_de_Córdoba_loc_1590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53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Алькасар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1296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63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Мескита</a:t>
            </a:r>
            <a:endParaRPr lang="ru-RU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795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Бенальмадена</a:t>
            </a:r>
            <a:endParaRPr lang="ru-RU" dirty="0"/>
          </a:p>
        </p:txBody>
      </p:sp>
      <p:pic>
        <p:nvPicPr>
          <p:cNvPr id="20482" name="Picture 2" descr="C:\Скачено\Нагл мат (исп)\Новая папка (18)\benalmadena-na-karte-ispan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94" y="1412776"/>
            <a:ext cx="88569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569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Замок </a:t>
            </a:r>
            <a:r>
              <a:rPr lang="ru-RU" dirty="0" err="1" smtClean="0"/>
              <a:t>Коломарес</a:t>
            </a:r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688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Севилья</a:t>
            </a:r>
            <a:endParaRPr lang="ru-RU" dirty="0"/>
          </a:p>
        </p:txBody>
      </p:sp>
      <p:pic>
        <p:nvPicPr>
          <p:cNvPr id="15362" name="Picture 2" descr="C:\Скачено\Нагл мат (исп)\Новая папка (14)\Localización_de_la_provincia_de_Sevill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78497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919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Площадь Испании</a:t>
            </a:r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799"/>
            <a:ext cx="8712968" cy="511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00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Алькасар</a:t>
            </a:r>
            <a:endParaRPr lang="ru-RU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8497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0215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Кафедральный собор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8497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521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Мадрид</a:t>
            </a:r>
            <a:endParaRPr lang="ru-RU" dirty="0"/>
          </a:p>
        </p:txBody>
      </p:sp>
      <p:pic>
        <p:nvPicPr>
          <p:cNvPr id="7170" name="Picture 2" descr="C:\Скачено\Нагл мат (исп)\Новая папка (4)\map_Madri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8569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5924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Канарские острова</a:t>
            </a:r>
            <a:endParaRPr lang="ru-RU" dirty="0"/>
          </a:p>
        </p:txBody>
      </p:sp>
      <p:pic>
        <p:nvPicPr>
          <p:cNvPr id="15362" name="Picture 2" descr="C:\Скачено\Нагл мат (исп)\Новая папка (25)\kar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64096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413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Тейде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3"/>
            <a:ext cx="8568952" cy="512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924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Галисия</a:t>
            </a:r>
            <a:endParaRPr lang="ru-RU" dirty="0"/>
          </a:p>
        </p:txBody>
      </p:sp>
      <p:pic>
        <p:nvPicPr>
          <p:cNvPr id="22530" name="Picture 2" descr="C:\Скачено\Нагл мат (исп)\Новая папка (20)\thumb_17555_article_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8497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722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Сантьяго – де - </a:t>
            </a:r>
            <a:r>
              <a:rPr lang="ru-RU" dirty="0" err="1" smtClean="0"/>
              <a:t>Компостела</a:t>
            </a:r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71296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8258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Сантандер</a:t>
            </a:r>
            <a:endParaRPr lang="ru-RU" dirty="0"/>
          </a:p>
        </p:txBody>
      </p:sp>
      <p:pic>
        <p:nvPicPr>
          <p:cNvPr id="24578" name="Picture 2" descr="C:\Скачено\Нагл мат (исп)\Новая папка (21)\map_Cantabri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8310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Пещера </a:t>
            </a:r>
            <a:r>
              <a:rPr lang="ru-RU" dirty="0" err="1" smtClean="0"/>
              <a:t>Альтамира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903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Бургос</a:t>
            </a:r>
            <a:endParaRPr lang="ru-RU" dirty="0"/>
          </a:p>
        </p:txBody>
      </p:sp>
      <p:pic>
        <p:nvPicPr>
          <p:cNvPr id="21506" name="Picture 2" descr="C:\Скачено\Нагл мат (исп)\Новая папка (19)\1599px-Provincia_eclesiástica_de_Burgo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99" y="1412776"/>
            <a:ext cx="8640960" cy="518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4698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Бургосский</a:t>
            </a:r>
            <a:r>
              <a:rPr lang="ru-RU" dirty="0" smtClean="0"/>
              <a:t> собор</a:t>
            </a:r>
            <a:endParaRPr lang="ru-R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64095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9513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Уэска</a:t>
            </a:r>
            <a:endParaRPr lang="ru-RU" dirty="0"/>
          </a:p>
        </p:txBody>
      </p:sp>
      <p:pic>
        <p:nvPicPr>
          <p:cNvPr id="12290" name="Picture 2" descr="C:\Скачено\Нагл мат (исп)\Новая папка (29)\map-Huesc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556792"/>
            <a:ext cx="864096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469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Ордеса</a:t>
            </a:r>
            <a:r>
              <a:rPr lang="ru-RU" dirty="0" smtClean="0"/>
              <a:t> – и – Монте </a:t>
            </a:r>
            <a:r>
              <a:rPr lang="ru-RU" dirty="0" err="1" smtClean="0"/>
              <a:t>Пердидо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1296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925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Пласа</a:t>
            </a:r>
            <a:r>
              <a:rPr lang="ru-RU" dirty="0" smtClean="0"/>
              <a:t> - Майор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56792"/>
            <a:ext cx="85725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0918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2736304"/>
          </a:xfrm>
        </p:spPr>
        <p:txBody>
          <a:bodyPr>
            <a:normAutofit/>
          </a:bodyPr>
          <a:lstStyle/>
          <a:p>
            <a:r>
              <a:rPr lang="ru-RU" dirty="0" smtClean="0"/>
              <a:t>Конец!</a:t>
            </a:r>
            <a:br>
              <a:rPr lang="ru-RU" dirty="0" smtClean="0"/>
            </a:br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3940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5832648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900" dirty="0"/>
              <a:t>Интернет-ресурсы: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>
                <a:hlinkClick r:id="rId2"/>
              </a:rPr>
              <a:t>1</a:t>
            </a:r>
            <a:r>
              <a:rPr lang="en-US" dirty="0">
                <a:hlinkClick r:id="rId2"/>
              </a:rPr>
              <a:t>) nissa-tour.ru</a:t>
            </a:r>
            <a:r>
              <a:rPr lang="ru-RU" dirty="0"/>
              <a:t> </a:t>
            </a:r>
            <a:br>
              <a:rPr lang="ru-RU" dirty="0"/>
            </a:br>
            <a:r>
              <a:rPr lang="en-US" dirty="0">
                <a:hlinkClick r:id="rId3"/>
              </a:rPr>
              <a:t>2) news.euro-coins.info</a:t>
            </a:r>
            <a:r>
              <a:rPr lang="ru-RU" dirty="0"/>
              <a:t> </a:t>
            </a:r>
            <a:br>
              <a:rPr lang="ru-RU" dirty="0"/>
            </a:br>
            <a:r>
              <a:rPr lang="en-US" dirty="0">
                <a:hlinkClick r:id="rId4"/>
              </a:rPr>
              <a:t>3) turproezdka.ru   </a:t>
            </a:r>
            <a:r>
              <a:rPr lang="ru-RU" dirty="0"/>
              <a:t/>
            </a:r>
            <a:br>
              <a:rPr lang="ru-RU" dirty="0"/>
            </a:br>
            <a:r>
              <a:rPr lang="en-US" dirty="0">
                <a:hlinkClick r:id="rId4"/>
              </a:rPr>
              <a:t>4) ru.m.wikipedia.org</a:t>
            </a:r>
            <a:r>
              <a:rPr lang="ru-RU" dirty="0"/>
              <a:t/>
            </a:r>
            <a:br>
              <a:rPr lang="ru-RU" dirty="0"/>
            </a:br>
            <a:r>
              <a:rPr lang="en-US" dirty="0">
                <a:hlinkClick r:id="rId5"/>
              </a:rPr>
              <a:t>5) euro-map.com</a:t>
            </a:r>
            <a:r>
              <a:rPr lang="ru-RU" dirty="0"/>
              <a:t/>
            </a:r>
            <a:br>
              <a:rPr lang="ru-RU" dirty="0"/>
            </a:br>
            <a:r>
              <a:rPr lang="en-US" dirty="0">
                <a:hlinkClick r:id="rId6"/>
              </a:rPr>
              <a:t>6) gpedia.com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0040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5544616"/>
          </a:xfrm>
        </p:spPr>
        <p:txBody>
          <a:bodyPr>
            <a:normAutofit fontScale="90000"/>
          </a:bodyPr>
          <a:lstStyle/>
          <a:p>
            <a:pPr algn="l"/>
            <a:r>
              <a:rPr lang="ru-RU" sz="4900" dirty="0" smtClean="0"/>
              <a:t>Интернет – ресурсы:</a:t>
            </a:r>
            <a:br>
              <a:rPr lang="ru-RU" sz="4900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en-US" dirty="0">
                <a:hlinkClick r:id="rId2"/>
              </a:rPr>
              <a:t>7) web-traveller.ru</a:t>
            </a:r>
            <a:r>
              <a:rPr lang="ru-RU" dirty="0"/>
              <a:t/>
            </a:r>
            <a:br>
              <a:rPr lang="ru-RU" dirty="0"/>
            </a:br>
            <a:r>
              <a:rPr lang="en-US" dirty="0">
                <a:hlinkClick r:id="rId3"/>
              </a:rPr>
              <a:t>8) w.histrf.ru</a:t>
            </a:r>
            <a:r>
              <a:rPr lang="ru-RU" dirty="0"/>
              <a:t/>
            </a:r>
            <a:br>
              <a:rPr lang="ru-RU" dirty="0"/>
            </a:br>
            <a:r>
              <a:rPr lang="en-US" dirty="0">
                <a:hlinkClick r:id="rId4"/>
              </a:rPr>
              <a:t>9) commons.m.wikimedia.org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10) https://</a:t>
            </a:r>
            <a:r>
              <a:rPr lang="en-US" dirty="0" smtClean="0"/>
              <a:t>www.tripzaza.com/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11) https://</a:t>
            </a:r>
            <a:r>
              <a:rPr lang="en-US" dirty="0" smtClean="0"/>
              <a:t>zen.yandex.ru/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12) https://</a:t>
            </a:r>
            <a:r>
              <a:rPr lang="en-US" dirty="0" smtClean="0"/>
              <a:t>spainmag.ru/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243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Королевский дворец</a:t>
            </a:r>
            <a:endParaRPr lang="ru-RU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037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Музей Прадо 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263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Арена Лас - </a:t>
            </a:r>
            <a:r>
              <a:rPr lang="ru-RU" dirty="0" err="1" smtClean="0"/>
              <a:t>Вентас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64096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673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Монастырь Эскориал</a:t>
            </a:r>
            <a:endParaRPr lang="ru-RU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68951" cy="496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631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116</Words>
  <Application>Microsoft Office PowerPoint</Application>
  <PresentationFormat>Экран (4:3)</PresentationFormat>
  <Paragraphs>57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Достопримечательности  Испании     </vt:lpstr>
      <vt:lpstr>Здравствуйте, ребята!</vt:lpstr>
      <vt:lpstr>Карта Испании</vt:lpstr>
      <vt:lpstr>Мадрид</vt:lpstr>
      <vt:lpstr>Пласа - Майор</vt:lpstr>
      <vt:lpstr>Королевский дворец</vt:lpstr>
      <vt:lpstr>Музей Прадо </vt:lpstr>
      <vt:lpstr>Арена Лас - Вентас</vt:lpstr>
      <vt:lpstr>Монастырь Эскориал</vt:lpstr>
      <vt:lpstr>Сеговия</vt:lpstr>
      <vt:lpstr>Город Сеговия</vt:lpstr>
      <vt:lpstr>Акведук</vt:lpstr>
      <vt:lpstr>Алькасар</vt:lpstr>
      <vt:lpstr>Авила</vt:lpstr>
      <vt:lpstr>Стены Авилы</vt:lpstr>
      <vt:lpstr>Толедо</vt:lpstr>
      <vt:lpstr>Старый город Толедо</vt:lpstr>
      <vt:lpstr>Алькасар</vt:lpstr>
      <vt:lpstr>Куэнка</vt:lpstr>
      <vt:lpstr>Старый город Куэнка</vt:lpstr>
      <vt:lpstr>Барселона</vt:lpstr>
      <vt:lpstr>Храм Святого Семейства</vt:lpstr>
      <vt:lpstr>Готический квартал</vt:lpstr>
      <vt:lpstr>Парк Гуэля</vt:lpstr>
      <vt:lpstr>Испанская деревня</vt:lpstr>
      <vt:lpstr>Гора Монсеррат</vt:lpstr>
      <vt:lpstr>Валенсия</vt:lpstr>
      <vt:lpstr>Город искусств и наук</vt:lpstr>
      <vt:lpstr>Гранада</vt:lpstr>
      <vt:lpstr>Альгамбра</vt:lpstr>
      <vt:lpstr>Кордова</vt:lpstr>
      <vt:lpstr>Алькасар</vt:lpstr>
      <vt:lpstr>Мескита</vt:lpstr>
      <vt:lpstr>Бенальмадена</vt:lpstr>
      <vt:lpstr>Замок Коломарес</vt:lpstr>
      <vt:lpstr>Севилья</vt:lpstr>
      <vt:lpstr>Площадь Испании</vt:lpstr>
      <vt:lpstr>Алькасар</vt:lpstr>
      <vt:lpstr>Кафедральный собор</vt:lpstr>
      <vt:lpstr>Канарские острова</vt:lpstr>
      <vt:lpstr>Тейде</vt:lpstr>
      <vt:lpstr>Галисия</vt:lpstr>
      <vt:lpstr>Сантьяго – де - Компостела</vt:lpstr>
      <vt:lpstr>Сантандер</vt:lpstr>
      <vt:lpstr>Пещера Альтамира</vt:lpstr>
      <vt:lpstr>Бургос</vt:lpstr>
      <vt:lpstr>Бургосский собор</vt:lpstr>
      <vt:lpstr>Уэска</vt:lpstr>
      <vt:lpstr>Ордеса – и – Монте Пердидо</vt:lpstr>
      <vt:lpstr>Конец! Спасибо за внимание!</vt:lpstr>
      <vt:lpstr>   Интернет-ресурсы:  1) nissa-tour.ru  2) news.euro-coins.info  3) turproezdka.ru    4) ru.m.wikipedia.org 5) euro-map.com 6) gpedia.com    </vt:lpstr>
      <vt:lpstr>Интернет – ресурсы:  7) web-traveller.ru 8) w.histrf.ru 9) commons.m.wikimedia.org 10) https://www.tripzaza.com/ 11) https://zen.yandex.ru/ 12) https://spainmag.ru/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Анна</cp:lastModifiedBy>
  <cp:revision>68</cp:revision>
  <dcterms:created xsi:type="dcterms:W3CDTF">2021-01-04T15:20:38Z</dcterms:created>
  <dcterms:modified xsi:type="dcterms:W3CDTF">2021-01-07T19:40:48Z</dcterms:modified>
</cp:coreProperties>
</file>