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12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3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3509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11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1888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8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7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6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69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8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0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4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3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4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5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1" y="838200"/>
            <a:ext cx="6553199" cy="5410200"/>
          </a:xfrm>
        </p:spPr>
        <p:txBody>
          <a:bodyPr>
            <a:normAutofit fontScale="90000"/>
          </a:bodyPr>
          <a:lstStyle/>
          <a:p>
            <a:pPr algn="r"/>
            <a:r>
              <a:rPr lang="ru-RU" sz="4000" b="1" dirty="0" smtClean="0">
                <a:solidFill>
                  <a:srgbClr val="C00000"/>
                </a:solidFill>
              </a:rPr>
              <a:t>Устройство </a:t>
            </a:r>
            <a:r>
              <a:rPr lang="ru-RU" sz="4000" b="1" dirty="0" smtClean="0">
                <a:solidFill>
                  <a:srgbClr val="C00000"/>
                </a:solidFill>
              </a:rPr>
              <a:t>ЖК-телевизора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(</a:t>
            </a:r>
            <a:r>
              <a:rPr lang="ru-RU" sz="2000" dirty="0" smtClean="0">
                <a:solidFill>
                  <a:schemeClr val="tx1"/>
                </a:solidFill>
              </a:rPr>
              <a:t>к уроку физики в 11 классе)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Разработала учитель </a:t>
            </a:r>
            <a:r>
              <a:rPr lang="ru-RU" sz="2000" dirty="0">
                <a:solidFill>
                  <a:schemeClr val="tx1"/>
                </a:solidFill>
              </a:rPr>
              <a:t>физики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Куликова Галина Владимировна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МБОУ </a:t>
            </a:r>
            <a:r>
              <a:rPr lang="ru-RU" sz="2000" dirty="0" smtClean="0">
                <a:solidFill>
                  <a:schemeClr val="tx1"/>
                </a:solidFill>
              </a:rPr>
              <a:t>«Школа № 51 «Центр образования»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г. Рязань 2020г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Большой ЖК телевизор Sony KDL-43WD756 (модель 2016 г) - читайте на Tkat.ru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2133600"/>
            <a:ext cx="2815977" cy="258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37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52400"/>
            <a:ext cx="7772400" cy="147002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0600" y="381000"/>
            <a:ext cx="5943600" cy="2590800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smtClean="0">
                <a:solidFill>
                  <a:srgbClr val="C00000"/>
                </a:solidFill>
              </a:rPr>
              <a:t>Немного истории….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Впервые </a:t>
            </a:r>
            <a:r>
              <a:rPr lang="ru-RU" dirty="0" smtClean="0">
                <a:solidFill>
                  <a:schemeClr val="tx1"/>
                </a:solidFill>
              </a:rPr>
              <a:t>жидкие кристаллы были использованы в коммерческих целях в 1973 году, когда компания SHARP  выпустила первый в мире калькулятор с дисплеем на ЖК. А впервые цветной ЖК телевизор на </a:t>
            </a:r>
            <a:r>
              <a:rPr lang="ru-RU" dirty="0" err="1" smtClean="0">
                <a:solidFill>
                  <a:schemeClr val="tx1"/>
                </a:solidFill>
              </a:rPr>
              <a:t>тонко-пленочных</a:t>
            </a:r>
            <a:r>
              <a:rPr lang="ru-RU" dirty="0" smtClean="0">
                <a:solidFill>
                  <a:schemeClr val="tx1"/>
                </a:solidFill>
              </a:rPr>
              <a:t> транзисторах увидел свет уже в 1987 году.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Александр\Downloads\philips-cinema-21-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5285" y="2957804"/>
            <a:ext cx="325423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067800" y="152400"/>
            <a:ext cx="76200" cy="147002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38200" y="381000"/>
            <a:ext cx="6781800" cy="28194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1" dirty="0" smtClean="0">
                <a:solidFill>
                  <a:srgbClr val="C00000"/>
                </a:solidFill>
              </a:rPr>
              <a:t>Схема устройства ЖК – телевизора и принцип работы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Твист-</a:t>
            </a:r>
            <a:r>
              <a:rPr lang="ru-RU" dirty="0" err="1" smtClean="0">
                <a:solidFill>
                  <a:schemeClr val="tx1"/>
                </a:solidFill>
              </a:rPr>
              <a:t>нематические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(скрученные) кристаллы – наиболее распространенная на сегодняшний день разновидность жидких кристаллов, обладающая витой структурой. Они используются и в телевизорах, и в мониторах, и в проекторах. Отличительной чертой этих кристаллов является то, что они предсказуемо реагируют на электрический ток, то есть в зависимости от уровня напряжения «раскручиваются» под определенным углом. Отсюда и название - «жидкие».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Александр\Downloads\princyp_raboty_zhk_tv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200400"/>
            <a:ext cx="4267200" cy="2900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610600" y="609600"/>
            <a:ext cx="228600" cy="1470025"/>
          </a:xfrm>
        </p:spPr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62000" y="457200"/>
            <a:ext cx="7162800" cy="601980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Молекулы жидких кристаллов в LCD ЖК дисплее работают как затвор в фотокамере: пропуская свет или нет. При подаче напряжения, молекулы ЖК изменяют свою форму, управляя светопропусканием. Сам кристалл не испускает ни света, ни </a:t>
            </a:r>
            <a:r>
              <a:rPr lang="ru-RU" dirty="0" smtClean="0">
                <a:solidFill>
                  <a:schemeClr val="tx1"/>
                </a:solidFill>
              </a:rPr>
              <a:t>цвета.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Принцип </a:t>
            </a:r>
            <a:r>
              <a:rPr lang="ru-RU" dirty="0" smtClean="0">
                <a:solidFill>
                  <a:schemeClr val="tx1"/>
                </a:solidFill>
              </a:rPr>
              <a:t>работы LCD ЖК дисплея заключается в использовании огромного числа пикселей. Дисплей - массив большого количества пикселей, сформированных и горизонтальные параллельные линии. Таким образом ЖК дисплей - множество затворов, собранных вместе. Например, в панели LCD ЖК телевизора в среднем состоит из 6.22 миллиона пикселей.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Александр\Downloads\ri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886200"/>
            <a:ext cx="5134346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077200" y="228600"/>
            <a:ext cx="304800" cy="147002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391400" cy="1752600"/>
          </a:xfrm>
        </p:spPr>
        <p:txBody>
          <a:bodyPr>
            <a:no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 телевизорах на жидких кристаллах используется давно известный принцип формирования цвета из базовых составляющих: красного, зеленого и синего. </a:t>
            </a:r>
            <a:r>
              <a:rPr lang="ru-RU" dirty="0" smtClean="0">
                <a:solidFill>
                  <a:schemeClr val="tx1"/>
                </a:solidFill>
              </a:rPr>
              <a:t>Перед </a:t>
            </a:r>
            <a:r>
              <a:rPr lang="ru-RU" dirty="0" smtClean="0">
                <a:solidFill>
                  <a:schemeClr val="tx1"/>
                </a:solidFill>
              </a:rPr>
              <a:t>каждым из пикселей ставится соответствующий цветной фильтр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RGB - красный, зеленый и синий</a:t>
            </a:r>
            <a:r>
              <a:rPr lang="ru-RU" dirty="0" smtClean="0">
                <a:solidFill>
                  <a:schemeClr val="tx1"/>
                </a:solidFill>
              </a:rPr>
              <a:t>),их </a:t>
            </a:r>
            <a:r>
              <a:rPr lang="ru-RU" dirty="0" smtClean="0">
                <a:solidFill>
                  <a:schemeClr val="tx1"/>
                </a:solidFill>
              </a:rPr>
              <a:t>комбинация позволяет получить любой цвет. 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Александр\Downloads\pixel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209800"/>
            <a:ext cx="4876800" cy="415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620000" y="304800"/>
            <a:ext cx="381000" cy="147002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7543800" cy="4114800"/>
          </a:xfrm>
        </p:spPr>
        <p:txBody>
          <a:bodyPr>
            <a:noAutofit/>
          </a:bodyPr>
          <a:lstStyle/>
          <a:p>
            <a:pPr algn="l"/>
            <a:r>
              <a:rPr lang="ru-RU" sz="1800" b="1" i="1" dirty="0" smtClean="0">
                <a:solidFill>
                  <a:srgbClr val="C00000"/>
                </a:solidFill>
              </a:rPr>
              <a:t>Преимущества жидкокристаллических телевизоров:</a:t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1. большой срок службы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2. низкое энергопотребление и использование технологий, не приносящих вред окружающей среде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3. ЖК экран не мерцает, поэтому смотреть можно не напрягая глаза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4. на экране ЖК телевизора нет бликов и отражений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5. ЖК телевизор значительно меньше и легче кинескопных и плазменных, поэтому допускает многовариантную установку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6. ЖК телевизор не создает статического напряжения, поэтому пыль к нему не прилипает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7. ЖК экран обладает более высоким контрастом в </a:t>
            </a:r>
            <a:r>
              <a:rPr lang="ru-RU" sz="1800" dirty="0" smtClean="0">
                <a:solidFill>
                  <a:schemeClr val="tx1"/>
                </a:solidFill>
              </a:rPr>
              <a:t>ярко освещенном </a:t>
            </a:r>
            <a:r>
              <a:rPr lang="ru-RU" sz="1800" dirty="0" smtClean="0">
                <a:solidFill>
                  <a:schemeClr val="tx1"/>
                </a:solidFill>
              </a:rPr>
              <a:t>помещении по сравнению с плазменными и кинескопными </a:t>
            </a:r>
            <a:r>
              <a:rPr lang="ru-RU" sz="1800" dirty="0" smtClean="0">
                <a:solidFill>
                  <a:schemeClr val="tx1"/>
                </a:solidFill>
              </a:rPr>
              <a:t>телевизорами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8.Выбор телевизора – за ВАМИ!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l"/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Александр\Downloads\samsung82inchlcdt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9100" y="3657600"/>
            <a:ext cx="4070479" cy="30573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0" y="304800"/>
            <a:ext cx="4290312" cy="1625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СПАСИБО!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28800"/>
            <a:ext cx="9293224" cy="7277101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2050" name="Picture 2" descr="HDMI по полной программе: как настроить телевизор - Новости Калинингра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5750500" cy="434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04644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</TotalTime>
  <Words>151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Грань</vt:lpstr>
      <vt:lpstr>Устройство ЖК-телевизора (к уроку физики в 11 классе)        Разработала учитель физики  Куликова Галина Владимировна МБОУ «Школа № 51 «Центр образования»  г. Рязань 2020г.</vt:lpstr>
      <vt:lpstr> </vt:lpstr>
      <vt:lpstr> </vt:lpstr>
      <vt:lpstr>  </vt:lpstr>
      <vt:lpstr> </vt:lpstr>
      <vt:lpstr> </vt:lpstr>
      <vt:lpstr> СПАСИБО!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Галина Галина</cp:lastModifiedBy>
  <cp:revision>11</cp:revision>
  <dcterms:created xsi:type="dcterms:W3CDTF">2011-12-14T14:28:04Z</dcterms:created>
  <dcterms:modified xsi:type="dcterms:W3CDTF">2020-12-05T15:47:41Z</dcterms:modified>
</cp:coreProperties>
</file>