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B30F4-B3F0-457B-BFC1-9700E966CEBE}" type="datetimeFigureOut">
              <a:rPr lang="ru-RU" smtClean="0"/>
              <a:pPr/>
              <a:t>30.11.2020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B005E-F29C-4317-BF84-2319BD4A2E0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12968" cy="6669360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ГАОУ Школа 1306, Школа молодых политиков</a:t>
            </a:r>
          </a:p>
          <a:p>
            <a:pPr algn="l"/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3600" dirty="0" smtClean="0">
                <a:solidFill>
                  <a:srgbClr val="C00000"/>
                </a:solidFill>
              </a:rPr>
              <a:t>Мастер-класс «ЗОНТИК» </a:t>
            </a:r>
          </a:p>
          <a:p>
            <a:r>
              <a:rPr lang="ru-RU" sz="3600" dirty="0" smtClean="0">
                <a:solidFill>
                  <a:srgbClr val="C00000"/>
                </a:solidFill>
              </a:rPr>
              <a:t>в нетрадиционной технике «</a:t>
            </a:r>
            <a:r>
              <a:rPr lang="ru-RU" sz="3600" dirty="0" err="1" smtClean="0">
                <a:solidFill>
                  <a:srgbClr val="C00000"/>
                </a:solidFill>
              </a:rPr>
              <a:t>Ниткография</a:t>
            </a:r>
            <a:r>
              <a:rPr lang="ru-RU" sz="3600" dirty="0" smtClean="0">
                <a:solidFill>
                  <a:srgbClr val="C00000"/>
                </a:solidFill>
              </a:rPr>
              <a:t>»</a:t>
            </a:r>
          </a:p>
          <a:p>
            <a:r>
              <a:rPr lang="ru-RU" sz="3600" dirty="0">
                <a:solidFill>
                  <a:srgbClr val="C00000"/>
                </a:solidFill>
              </a:rPr>
              <a:t>д</a:t>
            </a:r>
            <a:r>
              <a:rPr lang="ru-RU" sz="3600" dirty="0" smtClean="0">
                <a:solidFill>
                  <a:srgbClr val="C00000"/>
                </a:solidFill>
              </a:rPr>
              <a:t>ля детей 5-6 лет</a:t>
            </a:r>
            <a:endParaRPr lang="ru-RU" sz="3600" dirty="0" smtClean="0">
              <a:solidFill>
                <a:srgbClr val="C00000"/>
              </a:solidFill>
            </a:endParaRPr>
          </a:p>
          <a:p>
            <a:endParaRPr lang="ru-RU" sz="3600" dirty="0">
              <a:solidFill>
                <a:srgbClr val="C00000"/>
              </a:solidFill>
            </a:endParaRPr>
          </a:p>
          <a:p>
            <a:endParaRPr lang="ru-RU" sz="3600" dirty="0" smtClean="0">
              <a:solidFill>
                <a:srgbClr val="C00000"/>
              </a:solidFill>
            </a:endParaRPr>
          </a:p>
          <a:p>
            <a:pPr algn="l"/>
            <a:r>
              <a:rPr lang="ru-RU" sz="2400" smtClean="0">
                <a:solidFill>
                  <a:srgbClr val="002060"/>
                </a:solidFill>
              </a:rPr>
              <a:t>Подготовила </a:t>
            </a:r>
            <a:r>
              <a:rPr lang="ru-RU" sz="2400" dirty="0" smtClean="0">
                <a:solidFill>
                  <a:srgbClr val="002060"/>
                </a:solidFill>
              </a:rPr>
              <a:t>воспитатель: Сильниченко Е.Н </a:t>
            </a:r>
            <a:endParaRPr lang="ru-RU" sz="2400" dirty="0">
              <a:solidFill>
                <a:srgbClr val="002060"/>
              </a:solidFill>
            </a:endParaRPr>
          </a:p>
          <a:p>
            <a:pPr algn="l"/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 descr="леб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524000" cy="1524000"/>
          </a:xfrm>
          <a:prstGeom prst="rect">
            <a:avLst/>
          </a:prstGeom>
        </p:spPr>
      </p:pic>
      <p:pic>
        <p:nvPicPr>
          <p:cNvPr id="5" name="Рисунок 4" descr="IMG_960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6312024" y="4065240"/>
            <a:ext cx="2880320" cy="23279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sz="2800" i="1" u="sng" dirty="0" smtClean="0">
                <a:solidFill>
                  <a:srgbClr val="FF0000"/>
                </a:solidFill>
              </a:rPr>
              <a:t>Ниткография</a:t>
            </a:r>
            <a:r>
              <a:rPr lang="ru-RU" sz="2800" dirty="0" smtClean="0">
                <a:solidFill>
                  <a:srgbClr val="002060"/>
                </a:solidFill>
              </a:rPr>
              <a:t> – приклеивание  контура цельной нитью и заполнение силуэта нитями или мелко нарезанными кусочками ниток.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Цель: </a:t>
            </a:r>
            <a:r>
              <a:rPr lang="ru-RU" sz="2400" dirty="0" smtClean="0">
                <a:solidFill>
                  <a:srgbClr val="002060"/>
                </a:solidFill>
              </a:rPr>
              <a:t>научить детей создавать с помощью нитей (шерстяных, акриловые, мулине и т.д) эффектные, красочные, оригинальные картины в нестандартной технике.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Рисование нитками имеет большое значение для развития дошкольников, решает ряд важных образовательных, развивающих и воспитательных</a:t>
            </a:r>
            <a:r>
              <a:rPr lang="ru-RU" sz="2800" i="1" dirty="0" smtClean="0">
                <a:solidFill>
                  <a:srgbClr val="FF0000"/>
                </a:solidFill>
              </a:rPr>
              <a:t> задач:</a:t>
            </a:r>
            <a:r>
              <a:rPr lang="ru-RU" sz="2800" i="1" dirty="0" smtClean="0">
                <a:solidFill>
                  <a:srgbClr val="C0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Знакомство с новой техникой рисования.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Совершенствование зрительного восприятия.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Развитие мелкой моторики.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Развитие творчества и фантазии.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Совершенствование внимания, усидчивости. 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Подготовка руки ребёнка к письму.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Материал, инструменты и оборудование: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Стандартный лист бумаги или картон для основы;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Карандаш;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Шаблоны или трафареты;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Мелко нарезанные цветные нитки (мулине, акриловые, шерстяные);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Зубочистки, стеки, ножницы, клей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Кисточка.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_948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404664"/>
            <a:ext cx="4064000" cy="3048000"/>
          </a:xfrm>
          <a:prstGeom prst="rect">
            <a:avLst/>
          </a:prstGeom>
        </p:spPr>
      </p:pic>
      <p:pic>
        <p:nvPicPr>
          <p:cNvPr id="5" name="Рисунок 4" descr="IMG_9482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404664"/>
            <a:ext cx="4064000" cy="3048000"/>
          </a:xfrm>
          <a:prstGeom prst="rect">
            <a:avLst/>
          </a:prstGeom>
        </p:spPr>
      </p:pic>
      <p:pic>
        <p:nvPicPr>
          <p:cNvPr id="6" name="Рисунок 5" descr="IMG_953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83768" y="3573016"/>
            <a:ext cx="4064000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5112568" cy="6408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1.На картон перенести  рисунок, обведя шаблон зонтика простым карандашом.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2. На контур изображения нанести клей. Контур обрабатываем клеем постепенно по мере приклеивания нити, поскольку важно, чтобы клей не высыхал. Приклеить нити по границам изображения, плотно прижимая к основе.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IMG_949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332656"/>
            <a:ext cx="3384376" cy="2376264"/>
          </a:xfrm>
          <a:prstGeom prst="rect">
            <a:avLst/>
          </a:prstGeom>
        </p:spPr>
      </p:pic>
      <p:pic>
        <p:nvPicPr>
          <p:cNvPr id="8" name="Рисунок 7" descr="IMG_9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5339916" y="3021124"/>
            <a:ext cx="3456384" cy="3264024"/>
          </a:xfrm>
          <a:prstGeom prst="rect">
            <a:avLst/>
          </a:prstGeom>
        </p:spPr>
      </p:pic>
      <p:pic>
        <p:nvPicPr>
          <p:cNvPr id="5" name="Рисунок 4" descr="IMG_952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439652" y="3248980"/>
            <a:ext cx="2448272" cy="424847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3. После оформления внешнего контура, приступить к заполнению внутренней части, которая также предварительно смазывается клеем, затем присыпается мелко нарезанными нитями так, чтобы не оставалось пробелов. Начинать лучше с мелких деталей, переходя к более крупным участкам рисунка.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IMG_95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204864"/>
            <a:ext cx="3312368" cy="2088232"/>
          </a:xfrm>
          <a:prstGeom prst="rect">
            <a:avLst/>
          </a:prstGeom>
        </p:spPr>
      </p:pic>
      <p:pic>
        <p:nvPicPr>
          <p:cNvPr id="5" name="Рисунок 4" descr="IMG_954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437112"/>
            <a:ext cx="3312368" cy="2259632"/>
          </a:xfrm>
          <a:prstGeom prst="rect">
            <a:avLst/>
          </a:prstGeom>
        </p:spPr>
      </p:pic>
      <p:pic>
        <p:nvPicPr>
          <p:cNvPr id="6" name="Рисунок 5" descr="IMG_95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24128" y="2276872"/>
            <a:ext cx="3048000" cy="4064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Вот такие зонтики у нас получились!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IMG_955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35896" y="2852936"/>
            <a:ext cx="5328592" cy="3528392"/>
          </a:xfrm>
        </p:spPr>
      </p:pic>
      <p:pic>
        <p:nvPicPr>
          <p:cNvPr id="9" name="Рисунок 8" descr="IMG_955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052736"/>
            <a:ext cx="3048000" cy="38884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257</Words>
  <Application>Microsoft Office PowerPoint</Application>
  <PresentationFormat>Экран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Презентация PowerPoint</vt:lpstr>
      <vt:lpstr>Ниткография – приклеивание  контура цельной нитью и заполнение силуэта нитями или мелко нарезанными кусочками ниток.</vt:lpstr>
      <vt:lpstr>Презентация PowerPoint</vt:lpstr>
      <vt:lpstr>Презентация PowerPoint</vt:lpstr>
      <vt:lpstr>Презентация PowerPoint</vt:lpstr>
      <vt:lpstr>Презентация PowerPoint</vt:lpstr>
      <vt:lpstr>Вот такие зонтики у нас получились!</vt:lpstr>
    </vt:vector>
  </TitlesOfParts>
  <Company>RePack by SPecialiST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Дракоша</dc:creator>
  <cp:lastModifiedBy>Lenovo</cp:lastModifiedBy>
  <cp:revision>30</cp:revision>
  <dcterms:created xsi:type="dcterms:W3CDTF">2020-03-16T13:17:37Z</dcterms:created>
  <dcterms:modified xsi:type="dcterms:W3CDTF">2020-11-30T15:06:49Z</dcterms:modified>
</cp:coreProperties>
</file>