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68" d="100"/>
          <a:sy n="68" d="100"/>
        </p:scale>
        <p:origin x="2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84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7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74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1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7934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348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8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787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144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38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38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BF0DABD-830F-4D27-A2AC-96D76DCD145B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A298ABA-6214-49A1-80D0-CDCDF66332D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84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415822"/>
            <a:ext cx="10058400" cy="1909290"/>
          </a:xfrm>
        </p:spPr>
        <p:txBody>
          <a:bodyPr/>
          <a:lstStyle/>
          <a:p>
            <a:r>
              <a:rPr lang="en-US" dirty="0"/>
              <a:t>Test №</a:t>
            </a:r>
            <a:r>
              <a:rPr lang="en-US" dirty="0" smtClean="0"/>
              <a:t>2</a:t>
            </a:r>
            <a:r>
              <a:rPr lang="ru-RU" dirty="0" smtClean="0"/>
              <a:t>. </a:t>
            </a:r>
            <a:r>
              <a:rPr lang="en-US" dirty="0" smtClean="0"/>
              <a:t>Unit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Rainbow English 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117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V. </a:t>
            </a:r>
            <a:r>
              <a:rPr lang="en-US" dirty="0" smtClean="0"/>
              <a:t>Choose </a:t>
            </a:r>
            <a:r>
              <a:rPr lang="en-US" b="1" dirty="0" smtClean="0"/>
              <a:t>in</a:t>
            </a:r>
            <a:r>
              <a:rPr lang="en-US" b="1" dirty="0"/>
              <a:t>, out, back, </a:t>
            </a:r>
            <a:r>
              <a:rPr lang="en-US" b="1" dirty="0" smtClean="0"/>
              <a:t>over.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</a:t>
            </a:r>
            <a:r>
              <a:rPr lang="en-US" dirty="0"/>
              <a:t>got my work handed </a:t>
            </a:r>
            <a:r>
              <a:rPr lang="en-US" dirty="0" smtClean="0"/>
              <a:t>_______ </a:t>
            </a:r>
            <a:r>
              <a:rPr lang="en-US" dirty="0"/>
              <a:t>personally.</a:t>
            </a:r>
          </a:p>
          <a:p>
            <a:r>
              <a:rPr lang="en-US" dirty="0" smtClean="0"/>
              <a:t>Is </a:t>
            </a:r>
            <a:r>
              <a:rPr lang="en-US" dirty="0"/>
              <a:t>the teacher going to hand </a:t>
            </a:r>
            <a:r>
              <a:rPr lang="en-US" dirty="0" smtClean="0"/>
              <a:t>______ </a:t>
            </a:r>
            <a:r>
              <a:rPr lang="en-US" dirty="0"/>
              <a:t>our tests today?</a:t>
            </a:r>
          </a:p>
          <a:p>
            <a:r>
              <a:rPr lang="en-US" dirty="0" smtClean="0"/>
              <a:t>The </a:t>
            </a:r>
            <a:r>
              <a:rPr lang="en-US" dirty="0"/>
              <a:t>girl was handing </a:t>
            </a:r>
            <a:r>
              <a:rPr lang="en-US" dirty="0" smtClean="0"/>
              <a:t>_____ </a:t>
            </a:r>
            <a:r>
              <a:rPr lang="en-US" dirty="0"/>
              <a:t>the leaflets on the street.</a:t>
            </a:r>
          </a:p>
          <a:p>
            <a:r>
              <a:rPr lang="en-US" dirty="0" smtClean="0"/>
              <a:t>A </a:t>
            </a:r>
            <a:r>
              <a:rPr lang="en-US" dirty="0"/>
              <a:t>lot of people hand </a:t>
            </a:r>
            <a:r>
              <a:rPr lang="en-US" dirty="0" smtClean="0"/>
              <a:t>_______ </a:t>
            </a:r>
            <a:r>
              <a:rPr lang="en-US" dirty="0"/>
              <a:t>sums of money to hospitals.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581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I. Answer </a:t>
            </a:r>
            <a:r>
              <a:rPr lang="en-US" dirty="0"/>
              <a:t>the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1)	Что такое </a:t>
            </a:r>
            <a:r>
              <a:rPr lang="ru-RU" dirty="0" err="1"/>
              <a:t>Present</a:t>
            </a:r>
            <a:r>
              <a:rPr lang="ru-RU" dirty="0"/>
              <a:t> </a:t>
            </a:r>
            <a:r>
              <a:rPr lang="ru-RU" dirty="0" err="1"/>
              <a:t>Perfect</a:t>
            </a:r>
            <a:r>
              <a:rPr lang="ru-RU" dirty="0"/>
              <a:t> </a:t>
            </a:r>
            <a:r>
              <a:rPr lang="ru-RU" dirty="0" err="1"/>
              <a:t>Tense</a:t>
            </a:r>
            <a:r>
              <a:rPr lang="ru-RU" dirty="0"/>
              <a:t>?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Настоящее </a:t>
            </a:r>
            <a:r>
              <a:rPr lang="ru-RU" dirty="0"/>
              <a:t>Совершенное время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Простое </a:t>
            </a:r>
            <a:r>
              <a:rPr lang="ru-RU" dirty="0"/>
              <a:t>Настоящее время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Настоящее </a:t>
            </a:r>
            <a:r>
              <a:rPr lang="ru-RU" dirty="0"/>
              <a:t>длительное время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Прошедшее </a:t>
            </a:r>
            <a:r>
              <a:rPr lang="ru-RU" dirty="0"/>
              <a:t>Совершенное время</a:t>
            </a:r>
          </a:p>
          <a:p>
            <a:r>
              <a:rPr lang="ru-RU" dirty="0"/>
              <a:t>2)	Что обозначает английское время </a:t>
            </a:r>
            <a:r>
              <a:rPr lang="ru-RU" dirty="0" err="1"/>
              <a:t>Present</a:t>
            </a:r>
            <a:r>
              <a:rPr lang="ru-RU" dirty="0"/>
              <a:t> </a:t>
            </a:r>
            <a:r>
              <a:rPr lang="ru-RU" dirty="0" err="1"/>
              <a:t>Perfect</a:t>
            </a:r>
            <a:r>
              <a:rPr lang="ru-RU" dirty="0"/>
              <a:t> </a:t>
            </a:r>
            <a:r>
              <a:rPr lang="ru-RU" dirty="0" err="1"/>
              <a:t>Tense</a:t>
            </a:r>
            <a:r>
              <a:rPr lang="ru-RU" dirty="0"/>
              <a:t>? 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Длительность </a:t>
            </a:r>
            <a:r>
              <a:rPr lang="ru-RU" dirty="0"/>
              <a:t>действия в настоящем 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Действие</a:t>
            </a:r>
            <a:r>
              <a:rPr lang="ru-RU" dirty="0"/>
              <a:t>, которое произошло в прошлом, но имеет результат в настоящем 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Обычное</a:t>
            </a:r>
            <a:r>
              <a:rPr lang="ru-RU" dirty="0"/>
              <a:t>, повторяющееся действие в настоящем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Действие</a:t>
            </a:r>
            <a:r>
              <a:rPr lang="ru-RU" dirty="0"/>
              <a:t>, совершенное к определенному моменту в прошлом</a:t>
            </a:r>
          </a:p>
          <a:p>
            <a:pPr marL="457200" indent="-457200">
              <a:buFont typeface="+mj-lt"/>
              <a:buAutoNum type="alphaL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0975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I. Answer </a:t>
            </a:r>
            <a:r>
              <a:rPr lang="en-US" dirty="0"/>
              <a:t>the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3)	Какой из вариантов является верным для </a:t>
            </a:r>
            <a:r>
              <a:rPr lang="en-US" dirty="0"/>
              <a:t>Present Perfect Tense?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I </a:t>
            </a:r>
            <a:r>
              <a:rPr lang="en-US" dirty="0"/>
              <a:t>have use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You </a:t>
            </a:r>
            <a:r>
              <a:rPr lang="en-US" dirty="0"/>
              <a:t>has done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They </a:t>
            </a:r>
            <a:r>
              <a:rPr lang="en-US" dirty="0"/>
              <a:t>had been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She </a:t>
            </a:r>
            <a:r>
              <a:rPr lang="en-US" dirty="0"/>
              <a:t>has called</a:t>
            </a:r>
          </a:p>
          <a:p>
            <a:r>
              <a:rPr lang="en-US" dirty="0"/>
              <a:t>4)	</a:t>
            </a:r>
            <a:r>
              <a:rPr lang="ru-RU" dirty="0"/>
              <a:t>Какой из вариантов является неверным для </a:t>
            </a:r>
            <a:r>
              <a:rPr lang="en-US" dirty="0"/>
              <a:t>Present Perfect Tense?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You </a:t>
            </a:r>
            <a:r>
              <a:rPr lang="en-US" dirty="0"/>
              <a:t>not have killed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They </a:t>
            </a:r>
            <a:r>
              <a:rPr lang="en-US" dirty="0"/>
              <a:t>have not seen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She </a:t>
            </a:r>
            <a:r>
              <a:rPr lang="en-US" dirty="0"/>
              <a:t>hasn't heard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He </a:t>
            </a:r>
            <a:r>
              <a:rPr lang="en-US" dirty="0"/>
              <a:t>has not cut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5198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I. Answer </a:t>
            </a:r>
            <a:r>
              <a:rPr lang="en-US" dirty="0"/>
              <a:t>the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5)	Какой из вопросов в </a:t>
            </a:r>
            <a:r>
              <a:rPr lang="en-US" dirty="0"/>
              <a:t>Present Perfect Tense </a:t>
            </a:r>
            <a:r>
              <a:rPr lang="ru-RU" dirty="0"/>
              <a:t>составлен верно?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Has </a:t>
            </a:r>
            <a:r>
              <a:rPr lang="en-US" dirty="0"/>
              <a:t>you just called him up?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Did </a:t>
            </a:r>
            <a:r>
              <a:rPr lang="en-US" dirty="0"/>
              <a:t>he use it yesterday?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Did </a:t>
            </a:r>
            <a:r>
              <a:rPr lang="en-US" dirty="0"/>
              <a:t>she have been to Poland?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Have </a:t>
            </a:r>
            <a:r>
              <a:rPr lang="en-US" dirty="0"/>
              <a:t>you already done this work?</a:t>
            </a:r>
          </a:p>
          <a:p>
            <a:r>
              <a:rPr lang="en-US" dirty="0"/>
              <a:t>6)	</a:t>
            </a:r>
            <a:r>
              <a:rPr lang="ru-RU" dirty="0"/>
              <a:t>В каких предложениях употребляется наречие </a:t>
            </a:r>
            <a:r>
              <a:rPr lang="en-US" dirty="0"/>
              <a:t>never?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Только </a:t>
            </a:r>
            <a:r>
              <a:rPr lang="ru-RU" dirty="0"/>
              <a:t>в утвердительных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В </a:t>
            </a:r>
            <a:r>
              <a:rPr lang="ru-RU" dirty="0"/>
              <a:t>отрицательных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В </a:t>
            </a:r>
            <a:r>
              <a:rPr lang="ru-RU" dirty="0"/>
              <a:t>отрицательных и вопросительных</a:t>
            </a:r>
          </a:p>
          <a:p>
            <a:pPr marL="457200" indent="-457200">
              <a:buFont typeface="+mj-lt"/>
              <a:buAutoNum type="alphaLcParenR"/>
            </a:pPr>
            <a:r>
              <a:rPr lang="ru-RU" dirty="0" smtClean="0"/>
              <a:t>Где </a:t>
            </a:r>
            <a:r>
              <a:rPr lang="ru-RU" dirty="0"/>
              <a:t>есть два отрицания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68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I. Answer </a:t>
            </a:r>
            <a:r>
              <a:rPr lang="en-US" dirty="0"/>
              <a:t>the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7)	Какой </a:t>
            </a:r>
            <a:r>
              <a:rPr lang="ru-RU" dirty="0" smtClean="0"/>
              <a:t>«указатель времени» </a:t>
            </a:r>
            <a:r>
              <a:rPr lang="ru-RU" dirty="0"/>
              <a:t>относится к </a:t>
            </a:r>
            <a:r>
              <a:rPr lang="en-US" dirty="0"/>
              <a:t>Present Perfect Tense?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Often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Sometimes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Yesterday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Already</a:t>
            </a:r>
            <a:endParaRPr lang="en-US" dirty="0"/>
          </a:p>
          <a:p>
            <a:r>
              <a:rPr lang="en-US" dirty="0"/>
              <a:t>8)	</a:t>
            </a:r>
            <a:r>
              <a:rPr lang="ru-RU" dirty="0"/>
              <a:t>Какой </a:t>
            </a:r>
            <a:r>
              <a:rPr lang="ru-RU" dirty="0" smtClean="0"/>
              <a:t>«указатель времени» </a:t>
            </a:r>
            <a:r>
              <a:rPr lang="ru-RU" dirty="0"/>
              <a:t>не относится к </a:t>
            </a:r>
            <a:r>
              <a:rPr lang="en-US" dirty="0"/>
              <a:t>Present Perfect Tense?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Already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Now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Ever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Recently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0992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I. Answer </a:t>
            </a:r>
            <a:r>
              <a:rPr lang="en-US" dirty="0"/>
              <a:t>the questions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9)	Какое </a:t>
            </a:r>
            <a:r>
              <a:rPr lang="ru-RU" dirty="0" smtClean="0"/>
              <a:t>слово-</a:t>
            </a:r>
            <a:r>
              <a:rPr lang="en-US" dirty="0"/>
              <a:t> </a:t>
            </a:r>
            <a:r>
              <a:rPr lang="ru-RU" dirty="0" smtClean="0"/>
              <a:t>указатель </a:t>
            </a:r>
            <a:r>
              <a:rPr lang="ru-RU" dirty="0"/>
              <a:t>времени </a:t>
            </a:r>
            <a:r>
              <a:rPr lang="en-US" dirty="0"/>
              <a:t>Present Perfect Tense </a:t>
            </a:r>
            <a:r>
              <a:rPr lang="ru-RU" dirty="0"/>
              <a:t>переводится как </a:t>
            </a:r>
            <a:r>
              <a:rPr lang="ru-RU" dirty="0" smtClean="0"/>
              <a:t>«ещё нет»?</a:t>
            </a:r>
            <a:endParaRPr lang="ru-RU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Ever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Just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Yet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Never</a:t>
            </a:r>
            <a:endParaRPr lang="en-US" dirty="0"/>
          </a:p>
          <a:p>
            <a:r>
              <a:rPr lang="en-US" dirty="0"/>
              <a:t>10)	</a:t>
            </a:r>
            <a:r>
              <a:rPr lang="ru-RU" dirty="0"/>
              <a:t>Какой из предложенных вариантов верен для </a:t>
            </a:r>
            <a:r>
              <a:rPr lang="ru-RU" dirty="0" smtClean="0"/>
              <a:t>предложения: </a:t>
            </a:r>
            <a:r>
              <a:rPr lang="en-US" dirty="0" smtClean="0"/>
              <a:t>My </a:t>
            </a:r>
            <a:r>
              <a:rPr lang="en-US" dirty="0"/>
              <a:t>friend .... her money, so she cannot pay for her food?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have </a:t>
            </a:r>
            <a:r>
              <a:rPr lang="en-US" dirty="0"/>
              <a:t>lost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had </a:t>
            </a:r>
            <a:r>
              <a:rPr lang="en-US" dirty="0"/>
              <a:t>lost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has </a:t>
            </a:r>
            <a:r>
              <a:rPr lang="en-US" dirty="0"/>
              <a:t>lost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has </a:t>
            </a:r>
            <a:r>
              <a:rPr lang="en-US" dirty="0"/>
              <a:t>not lost</a:t>
            </a:r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163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II. Write </a:t>
            </a:r>
            <a:r>
              <a:rPr lang="en-US" dirty="0"/>
              <a:t>the third form of the verb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09910"/>
          </a:xfrm>
        </p:spPr>
        <p:txBody>
          <a:bodyPr numCol="2">
            <a:noAutofit/>
          </a:bodyPr>
          <a:lstStyle/>
          <a:p>
            <a:r>
              <a:rPr lang="en-US" sz="1800" dirty="0"/>
              <a:t>1.	finish - </a:t>
            </a:r>
          </a:p>
          <a:p>
            <a:r>
              <a:rPr lang="en-US" sz="1800" dirty="0"/>
              <a:t>2.	have - </a:t>
            </a:r>
          </a:p>
          <a:p>
            <a:r>
              <a:rPr lang="en-US" sz="1800" dirty="0"/>
              <a:t>3.	eat - </a:t>
            </a:r>
          </a:p>
          <a:p>
            <a:r>
              <a:rPr lang="en-US" sz="1800" dirty="0"/>
              <a:t>4.	open - </a:t>
            </a:r>
          </a:p>
          <a:p>
            <a:r>
              <a:rPr lang="en-US" sz="1800" dirty="0"/>
              <a:t>5.	see - </a:t>
            </a:r>
          </a:p>
          <a:p>
            <a:r>
              <a:rPr lang="en-US" sz="1800" dirty="0"/>
              <a:t>6.	write - </a:t>
            </a:r>
          </a:p>
          <a:p>
            <a:r>
              <a:rPr lang="en-US" sz="1800" dirty="0"/>
              <a:t>7.	go - </a:t>
            </a:r>
          </a:p>
          <a:p>
            <a:r>
              <a:rPr lang="en-US" sz="1800" dirty="0"/>
              <a:t>8.	meet - </a:t>
            </a:r>
          </a:p>
          <a:p>
            <a:r>
              <a:rPr lang="en-US" sz="1800" dirty="0"/>
              <a:t>9.	know - </a:t>
            </a:r>
          </a:p>
          <a:p>
            <a:r>
              <a:rPr lang="en-US" sz="1800" dirty="0"/>
              <a:t>10.	read </a:t>
            </a:r>
            <a:r>
              <a:rPr lang="en-US" sz="1800" dirty="0" smtClean="0"/>
              <a:t>–</a:t>
            </a:r>
          </a:p>
          <a:p>
            <a:r>
              <a:rPr lang="en-US" sz="1800" dirty="0" smtClean="0"/>
              <a:t> </a:t>
            </a:r>
            <a:endParaRPr lang="en-US" sz="1800" dirty="0"/>
          </a:p>
          <a:p>
            <a:r>
              <a:rPr lang="en-US" sz="1800" dirty="0"/>
              <a:t>11.	stop - </a:t>
            </a:r>
          </a:p>
          <a:p>
            <a:r>
              <a:rPr lang="en-US" sz="1800" dirty="0"/>
              <a:t>12.	begin - </a:t>
            </a:r>
          </a:p>
          <a:p>
            <a:r>
              <a:rPr lang="en-US" sz="1800" dirty="0"/>
              <a:t>13.	give - </a:t>
            </a:r>
          </a:p>
          <a:p>
            <a:r>
              <a:rPr lang="en-US" sz="1800" dirty="0"/>
              <a:t>14.	be - </a:t>
            </a:r>
          </a:p>
          <a:p>
            <a:r>
              <a:rPr lang="en-US" sz="1800" dirty="0"/>
              <a:t>15.	swim - </a:t>
            </a:r>
          </a:p>
          <a:p>
            <a:r>
              <a:rPr lang="en-US" sz="1800" dirty="0"/>
              <a:t>16.	speak - </a:t>
            </a:r>
          </a:p>
          <a:p>
            <a:r>
              <a:rPr lang="en-US" sz="1800" dirty="0"/>
              <a:t>17.	cook - </a:t>
            </a:r>
          </a:p>
          <a:p>
            <a:r>
              <a:rPr lang="en-US" sz="1800" dirty="0"/>
              <a:t>18.	hear - </a:t>
            </a:r>
          </a:p>
          <a:p>
            <a:r>
              <a:rPr lang="en-US" sz="1800" dirty="0"/>
              <a:t>19.	wash - </a:t>
            </a:r>
          </a:p>
          <a:p>
            <a:r>
              <a:rPr lang="en-US" sz="1800" dirty="0"/>
              <a:t>20.	forget –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040006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III. Open the brackets and put the verb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Present Perfect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6475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My </a:t>
            </a:r>
            <a:r>
              <a:rPr lang="en-US" dirty="0"/>
              <a:t>car (break)  down.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They </a:t>
            </a:r>
            <a:r>
              <a:rPr lang="en-US" dirty="0"/>
              <a:t>(answer) all my questions.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 </a:t>
            </a:r>
            <a:r>
              <a:rPr lang="en-US" dirty="0"/>
              <a:t>(know) Nick for 10 years.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She </a:t>
            </a:r>
            <a:r>
              <a:rPr lang="en-US" dirty="0"/>
              <a:t>(lose) her keys.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cat (drink) all of its milk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We </a:t>
            </a:r>
            <a:r>
              <a:rPr lang="en-US" dirty="0"/>
              <a:t>(be) to Chile three times.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Where </a:t>
            </a:r>
            <a:r>
              <a:rPr lang="en-US" dirty="0"/>
              <a:t>is John? - He (go) for a walk.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students (finish) their test.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lesson (begin) 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 </a:t>
            </a:r>
            <a:r>
              <a:rPr lang="en-US" dirty="0"/>
              <a:t>(leave) my phone somewhere but I can't remember where.</a:t>
            </a:r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427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IV. Transform adjectives from </a:t>
            </a:r>
            <a:r>
              <a:rPr lang="en-US" dirty="0" smtClean="0"/>
              <a:t>nouns.</a:t>
            </a:r>
            <a:br>
              <a:rPr lang="en-US" dirty="0" smtClean="0"/>
            </a:br>
            <a:r>
              <a:rPr lang="en-US" dirty="0" smtClean="0"/>
              <a:t>Use –</a:t>
            </a:r>
            <a:r>
              <a:rPr lang="en-US" dirty="0" err="1" smtClean="0"/>
              <a:t>ful</a:t>
            </a:r>
            <a:r>
              <a:rPr lang="en-US" dirty="0"/>
              <a:t>,- less, -y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4057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storm </a:t>
            </a:r>
            <a:r>
              <a:rPr lang="en-US" sz="2800" dirty="0"/>
              <a:t>(</a:t>
            </a:r>
            <a:r>
              <a:rPr lang="ru-RU" sz="2800" dirty="0"/>
              <a:t>буря) – бурный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tooth </a:t>
            </a:r>
            <a:r>
              <a:rPr lang="en-US" sz="2800" dirty="0"/>
              <a:t>(</a:t>
            </a:r>
            <a:r>
              <a:rPr lang="ru-RU" sz="2800" dirty="0"/>
              <a:t>зуб) — беззубый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power </a:t>
            </a:r>
            <a:r>
              <a:rPr lang="en-US" sz="2800" dirty="0"/>
              <a:t>(</a:t>
            </a:r>
            <a:r>
              <a:rPr lang="ru-RU" sz="2800" dirty="0"/>
              <a:t>сила, мощь) - мощный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care </a:t>
            </a:r>
            <a:r>
              <a:rPr lang="en-US" sz="2800" dirty="0"/>
              <a:t>(</a:t>
            </a:r>
            <a:r>
              <a:rPr lang="ru-RU" sz="2800" dirty="0"/>
              <a:t>забота) — беззаботный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soap </a:t>
            </a:r>
            <a:r>
              <a:rPr lang="en-US" sz="2800" dirty="0"/>
              <a:t>(</a:t>
            </a:r>
            <a:r>
              <a:rPr lang="ru-RU" sz="2800" dirty="0"/>
              <a:t>мыло) — мыльный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use </a:t>
            </a:r>
            <a:r>
              <a:rPr lang="en-US" sz="2800" dirty="0"/>
              <a:t>(</a:t>
            </a:r>
            <a:r>
              <a:rPr lang="ru-RU" sz="2800" dirty="0"/>
              <a:t>использование) - полезный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819906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</TotalTime>
  <Words>253</Words>
  <Application>Microsoft Office PowerPoint</Application>
  <PresentationFormat>Широкоэкранный</PresentationFormat>
  <Paragraphs>102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Ретро</vt:lpstr>
      <vt:lpstr>Test №2. Unit 2</vt:lpstr>
      <vt:lpstr>I. Answer the questions</vt:lpstr>
      <vt:lpstr>I. Answer the questions</vt:lpstr>
      <vt:lpstr>I. Answer the questions</vt:lpstr>
      <vt:lpstr>I. Answer the questions</vt:lpstr>
      <vt:lpstr>I. Answer the questions</vt:lpstr>
      <vt:lpstr> II. Write the third form of the verb</vt:lpstr>
      <vt:lpstr>III. Open the brackets and put the verb  in Present Perfect</vt:lpstr>
      <vt:lpstr>IV. Transform adjectives from nouns. Use –ful,- less, -y</vt:lpstr>
      <vt:lpstr>V. Choose in, out, back, over.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№2. Unit 2</dc:title>
  <dc:creator>Asus</dc:creator>
  <cp:lastModifiedBy>Asus</cp:lastModifiedBy>
  <cp:revision>3</cp:revision>
  <dcterms:created xsi:type="dcterms:W3CDTF">2020-11-19T20:00:24Z</dcterms:created>
  <dcterms:modified xsi:type="dcterms:W3CDTF">2020-11-19T20:19:24Z</dcterms:modified>
</cp:coreProperties>
</file>