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4F1708F-E998-4CE1-9DC7-CDB700D0BFA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F8B756D-9DB7-4E77-9848-7B9133FF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6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708F-E998-4CE1-9DC7-CDB700D0BFA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56D-9DB7-4E77-9848-7B9133FF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57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4F1708F-E998-4CE1-9DC7-CDB700D0BFA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8B756D-9DB7-4E77-9848-7B9133FF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543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4F1708F-E998-4CE1-9DC7-CDB700D0BFA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8B756D-9DB7-4E77-9848-7B9133FFF0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6843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4F1708F-E998-4CE1-9DC7-CDB700D0BFA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8B756D-9DB7-4E77-9848-7B9133FF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465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708F-E998-4CE1-9DC7-CDB700D0BFA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56D-9DB7-4E77-9848-7B9133FF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550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708F-E998-4CE1-9DC7-CDB700D0BFA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56D-9DB7-4E77-9848-7B9133FF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322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708F-E998-4CE1-9DC7-CDB700D0BFA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56D-9DB7-4E77-9848-7B9133FF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192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4F1708F-E998-4CE1-9DC7-CDB700D0BFA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8B756D-9DB7-4E77-9848-7B9133FF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17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708F-E998-4CE1-9DC7-CDB700D0BFA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56D-9DB7-4E77-9848-7B9133FF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68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4F1708F-E998-4CE1-9DC7-CDB700D0BFA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8B756D-9DB7-4E77-9848-7B9133FF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8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708F-E998-4CE1-9DC7-CDB700D0BFA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56D-9DB7-4E77-9848-7B9133FF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5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708F-E998-4CE1-9DC7-CDB700D0BFA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56D-9DB7-4E77-9848-7B9133FF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32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708F-E998-4CE1-9DC7-CDB700D0BFA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56D-9DB7-4E77-9848-7B9133FF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65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708F-E998-4CE1-9DC7-CDB700D0BFA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56D-9DB7-4E77-9848-7B9133FF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9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708F-E998-4CE1-9DC7-CDB700D0BFA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56D-9DB7-4E77-9848-7B9133FF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07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708F-E998-4CE1-9DC7-CDB700D0BFA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56D-9DB7-4E77-9848-7B9133FF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1708F-E998-4CE1-9DC7-CDB700D0BFA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B756D-9DB7-4E77-9848-7B9133FF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73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Если хочешь добрым быть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1" y="4087091"/>
            <a:ext cx="9601200" cy="11222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Срок реализации проекта: 15.11.2021 </a:t>
            </a:r>
            <a:r>
              <a:rPr lang="ru-RU" smtClean="0">
                <a:latin typeface="Georgia" panose="02040502050405020303" pitchFamily="18" charset="0"/>
              </a:rPr>
              <a:t>по 14.03.2022 </a:t>
            </a:r>
            <a:r>
              <a:rPr lang="ru-RU" dirty="0" err="1" smtClean="0">
                <a:latin typeface="Georgia" panose="02040502050405020303" pitchFamily="18" charset="0"/>
              </a:rPr>
              <a:t>г.г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2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46364"/>
            <a:ext cx="10820400" cy="803563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Организация конкурса «Кормушка для птиц» (совместная </a:t>
            </a:r>
            <a:r>
              <a:rPr lang="ru-RU" sz="2800" dirty="0" smtClean="0"/>
              <a:t>работа детей </a:t>
            </a:r>
            <a:r>
              <a:rPr lang="ru-RU" sz="2800" dirty="0"/>
              <a:t>и родителей)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52" y="982158"/>
            <a:ext cx="3327111" cy="249533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09" y="982157"/>
            <a:ext cx="3327110" cy="24953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35" y="3588328"/>
            <a:ext cx="3796145" cy="30341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98110" y="3124201"/>
            <a:ext cx="2971799" cy="39623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226" y="982158"/>
            <a:ext cx="3285547" cy="24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27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1783"/>
            <a:ext cx="10820400" cy="914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Копилка добрых дел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2" y="1165038"/>
            <a:ext cx="7390238" cy="5429726"/>
          </a:xfrm>
        </p:spPr>
      </p:pic>
    </p:spTree>
    <p:extLst>
      <p:ext uri="{BB962C8B-B14F-4D97-AF65-F5344CB8AC3E}">
        <p14:creationId xmlns:p14="http://schemas.microsoft.com/office/powerpoint/2010/main" val="1967295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055" y="193964"/>
            <a:ext cx="10120745" cy="1496291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99" y="1399309"/>
            <a:ext cx="6643255" cy="531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3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07818"/>
            <a:ext cx="8610600" cy="983673"/>
          </a:xfrm>
        </p:spPr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6745" y="1565564"/>
            <a:ext cx="10820400" cy="44591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«Если ты хочешь, чтобы вокруг тебя были хорошие, добрые люди, попробуй относиться к ним внимательно, ласково, вежливо-увидишь, что все станут лучше. Всё в жизни зависит от тебя самого…»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Максим Горький.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встречаются такие проявления чувств у детей, как гнев, злость, равнодушие, агрессия и вражда. Поэтому формирование первоначальных представлений о нравственных чувствах и эмоциях представляется на сегодняшний момент очень актуальным.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Воспитание доброты –одна из существенных сторон воспитания ребёнка. Это связано с пробуждением в ребёнке сострадания, сопереживания, умении радоваться успеху другого как своему собственному, стремление прийти на помощь в трудную минуту.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Сделав добро человек сам становится лучше. Если мы будем внимательны ко всему, что нас окружает – это и будет проявление доброты.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97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8218" y="550026"/>
            <a:ext cx="8097981" cy="45719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108" y="817418"/>
            <a:ext cx="10564091" cy="56110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Формирование первоначальных представлений о нравственных чувствах и эмоциях. Формирование бережного отношения к живой и неживой природе. Стимулировать желание самостоятельно проявлять доброжелательность, вежливость и отзывчивость.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словарный запас детей, актуальный для данной темы.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совершать добрые поступки и проявлять отзывчивость.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Поощрять стремление ребёнка совершать добрые поступки.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вежливой форме общения, употреблять вежливые слова: «Здравствуйте», «До свидания», «Спасибо», «Пожалуйста».</a:t>
            </a:r>
          </a:p>
          <a:p>
            <a:pPr marL="0" indent="0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второй младшей группы 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воспитанников</a:t>
            </a: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6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45719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810092"/>
            <a:ext cx="11145982" cy="57431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проекта:</a:t>
            </a:r>
          </a:p>
          <a:p>
            <a:pPr marL="0" indent="0">
              <a:buNone/>
            </a:pP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первоначальных знаний о доброте.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родителей о предстоящем проекте.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методической и художественной литературы.</a:t>
            </a:r>
          </a:p>
          <a:p>
            <a:pPr marL="0" indent="0">
              <a:buNone/>
            </a:pP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НОД, бесед о доброте.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 и прослушивание музыкальных произведений.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сюжетно-ролевых и дидактических игр.</a:t>
            </a:r>
          </a:p>
          <a:p>
            <a:pPr marL="0" indent="0">
              <a:buNone/>
            </a:pP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конкурса «Кормушка для птиц» (совместная работа детей и родителей)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«Копилки добрых дел».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014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73" y="457200"/>
            <a:ext cx="10674927" cy="9005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творческая работа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«Лучики добра»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357745"/>
            <a:ext cx="8686800" cy="5375564"/>
          </a:xfrm>
        </p:spPr>
      </p:pic>
    </p:spTree>
    <p:extLst>
      <p:ext uri="{BB962C8B-B14F-4D97-AF65-F5344CB8AC3E}">
        <p14:creationId xmlns:p14="http://schemas.microsoft.com/office/powerpoint/2010/main" val="361675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945" y="166255"/>
            <a:ext cx="9746673" cy="1108364"/>
          </a:xfrm>
        </p:spPr>
        <p:txBody>
          <a:bodyPr/>
          <a:lstStyle/>
          <a:p>
            <a:pPr algn="ctr"/>
            <a:r>
              <a:rPr lang="ru-RU" dirty="0" smtClean="0"/>
              <a:t>Организация Сбора крышечек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065" y="1108364"/>
            <a:ext cx="3157807" cy="40406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2" y="2888673"/>
            <a:ext cx="3844636" cy="38446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508" y="1111322"/>
            <a:ext cx="3028248" cy="403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34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46365"/>
            <a:ext cx="10820400" cy="665017"/>
          </a:xfrm>
        </p:spPr>
        <p:txBody>
          <a:bodyPr/>
          <a:lstStyle/>
          <a:p>
            <a:pPr algn="ctr"/>
            <a:r>
              <a:rPr lang="ru-RU" dirty="0" smtClean="0"/>
              <a:t>Чтение художественной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936" y="1011382"/>
            <a:ext cx="11132127" cy="526472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«Ушки-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неслушки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Браиловская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«Две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подружки» Н.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Артюхова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Артёмка котёнка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спас»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Седугин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«Лечу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куклу» Образцов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Пантелеймон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такое хорошо и что такое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плохо» Владимир Маяковский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3144116"/>
            <a:ext cx="2381250" cy="2343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76" y="3144116"/>
            <a:ext cx="2645812" cy="23431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135" y="3144116"/>
            <a:ext cx="2635529" cy="2343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162" y="3037899"/>
            <a:ext cx="1844125" cy="258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32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1782"/>
            <a:ext cx="10820400" cy="1205345"/>
          </a:xfrm>
        </p:spPr>
        <p:txBody>
          <a:bodyPr/>
          <a:lstStyle/>
          <a:p>
            <a:pPr algn="ctr"/>
            <a:r>
              <a:rPr lang="ru-RU" dirty="0" smtClean="0"/>
              <a:t>Прослушивание музыкальных произведений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7127"/>
            <a:ext cx="11891724" cy="5098473"/>
          </a:xfrm>
        </p:spPr>
        <p:txBody>
          <a:bodyPr/>
          <a:lstStyle/>
          <a:p>
            <a:r>
              <a:rPr lang="ru-RU" dirty="0" smtClean="0"/>
              <a:t>«Дорогою добра» (сказка «Маленький мук»)</a:t>
            </a:r>
          </a:p>
          <a:p>
            <a:r>
              <a:rPr lang="ru-RU" dirty="0" smtClean="0"/>
              <a:t>«Доброта» (мультфильм «Приключения поросёнка Фунтика»)</a:t>
            </a:r>
          </a:p>
          <a:p>
            <a:r>
              <a:rPr lang="ru-RU" dirty="0" smtClean="0"/>
              <a:t>«Доброта» («</a:t>
            </a:r>
            <a:r>
              <a:rPr lang="ru-RU" dirty="0" err="1" smtClean="0"/>
              <a:t>Барабарики</a:t>
            </a:r>
            <a:r>
              <a:rPr lang="ru-RU" dirty="0" smtClean="0"/>
              <a:t>»)</a:t>
            </a:r>
          </a:p>
          <a:p>
            <a:r>
              <a:rPr lang="ru-RU" dirty="0" smtClean="0"/>
              <a:t>«Ярко светит солнце» (Песня кота Леопольда)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643" y="1276146"/>
            <a:ext cx="3512081" cy="2521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982837"/>
            <a:ext cx="3662124" cy="25230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1" y="3982837"/>
            <a:ext cx="3364074" cy="25230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95" y="3973271"/>
            <a:ext cx="3984009" cy="25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5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828900"/>
          </a:xfrm>
        </p:spPr>
        <p:txBody>
          <a:bodyPr/>
          <a:lstStyle/>
          <a:p>
            <a:pPr algn="ctr"/>
            <a:r>
              <a:rPr lang="ru-RU" dirty="0" smtClean="0"/>
              <a:t>Организация дидактических игр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93274"/>
            <a:ext cx="10820400" cy="4625412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«Ласковое имя»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становятся по кругу. Один ребёнок бросает мяч другому, при этом он должен назвать его ласково по имени, второй ребёнок бросает следующему и так далее по кругу.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мире эмоций»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распознавать эмоциональное состояние по выражению лица.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слова»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вежливым словам и понимать, когда и где их можно применять: «Привет», «Здравствуйте», «До свидания», «Спасибо», «Пожалуйста».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4735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Cambria/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256</TotalTime>
  <Words>520</Words>
  <Application>Microsoft Office PowerPoint</Application>
  <PresentationFormat>Широкоэкранный</PresentationFormat>
  <Paragraphs>55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Georgia</vt:lpstr>
      <vt:lpstr>Times New Roman</vt:lpstr>
      <vt:lpstr>След самолета</vt:lpstr>
      <vt:lpstr>Если хочешь добрым быть</vt:lpstr>
      <vt:lpstr>Актуальность</vt:lpstr>
      <vt:lpstr>Презентация PowerPoint</vt:lpstr>
      <vt:lpstr>Презентация PowerPoint</vt:lpstr>
      <vt:lpstr>Коллективная творческая работа «Лучики добра»</vt:lpstr>
      <vt:lpstr>Организация Сбора крышечек</vt:lpstr>
      <vt:lpstr>Чтение художественной литературы</vt:lpstr>
      <vt:lpstr>Прослушивание музыкальных произведений</vt:lpstr>
      <vt:lpstr>Организация дидактических игр</vt:lpstr>
      <vt:lpstr>Организация конкурса «Кормушка для птиц» (совместная работа детей и родителей) </vt:lpstr>
      <vt:lpstr>Копилка добрых дел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хочешь добрым быть</dc:title>
  <dc:creator>NB-Dell-7000</dc:creator>
  <cp:lastModifiedBy>NB-Dell-7000</cp:lastModifiedBy>
  <cp:revision>31</cp:revision>
  <dcterms:created xsi:type="dcterms:W3CDTF">2022-02-01T20:37:01Z</dcterms:created>
  <dcterms:modified xsi:type="dcterms:W3CDTF">2022-03-12T21:05:05Z</dcterms:modified>
</cp:coreProperties>
</file>