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5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7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26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3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6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2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7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5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4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3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0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4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9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B3BB-F6E3-4EAB-AC74-F0FF8B36741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02C49-85EF-437D-A653-5797CDEE6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78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0"/>
            <a:ext cx="9574048" cy="45719"/>
          </a:xfrm>
        </p:spPr>
        <p:txBody>
          <a:bodyPr>
            <a:normAutofit fontScale="90000"/>
          </a:bodyPr>
          <a:lstStyle/>
          <a:p>
            <a:pPr algn="ctr"/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245662"/>
            <a:ext cx="9887946" cy="63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8545"/>
            <a:ext cx="9905998" cy="1080655"/>
          </a:xfrm>
        </p:spPr>
        <p:txBody>
          <a:bodyPr/>
          <a:lstStyle/>
          <a:p>
            <a:pPr algn="ctr"/>
            <a:r>
              <a:rPr lang="ru-RU" dirty="0" smtClean="0"/>
              <a:t>Художественное творчество (рисование)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1025237"/>
            <a:ext cx="5278582" cy="5656918"/>
          </a:xfrm>
        </p:spPr>
      </p:pic>
    </p:spTree>
    <p:extLst>
      <p:ext uri="{BB962C8B-B14F-4D97-AF65-F5344CB8AC3E}">
        <p14:creationId xmlns:p14="http://schemas.microsoft.com/office/powerpoint/2010/main" val="395648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6982"/>
            <a:ext cx="9905998" cy="1011382"/>
          </a:xfrm>
        </p:spPr>
        <p:txBody>
          <a:bodyPr/>
          <a:lstStyle/>
          <a:p>
            <a:pPr algn="ctr"/>
            <a:r>
              <a:rPr lang="ru-RU" dirty="0" smtClean="0"/>
              <a:t>Конструирование из «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2108"/>
            <a:ext cx="12192000" cy="580505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4000" dirty="0" smtClean="0"/>
              <a:t>Полицейская машина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2092037"/>
            <a:ext cx="5231220" cy="4484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2002" y="1720291"/>
            <a:ext cx="4484609" cy="52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45673"/>
            <a:ext cx="9905998" cy="249381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788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460" y="177421"/>
            <a:ext cx="9403307" cy="873457"/>
          </a:xfrm>
        </p:spPr>
        <p:txBody>
          <a:bodyPr/>
          <a:lstStyle/>
          <a:p>
            <a:pPr algn="ctr"/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4460" y="1228299"/>
            <a:ext cx="9567080" cy="52270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Дети подготовительной к школе группы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Педагоги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Родители воспитанников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Срок реализации:</a:t>
            </a:r>
          </a:p>
          <a:p>
            <a:pPr algn="ctr"/>
            <a:r>
              <a:rPr lang="ru-RU" sz="2800" dirty="0" smtClean="0"/>
              <a:t>09.11.2020-13.11.2020 </a:t>
            </a:r>
            <a:r>
              <a:rPr lang="ru-RU" sz="2800" dirty="0" err="1" smtClean="0"/>
              <a:t>г.г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98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45661"/>
            <a:ext cx="9737821" cy="600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Актуальность: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4961" y="1132764"/>
            <a:ext cx="8758378" cy="4449170"/>
          </a:xfrm>
        </p:spPr>
        <p:txBody>
          <a:bodyPr>
            <a:norm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жизни каждого человека профессиональная деятельность занимает важное место. 10 ноября в нашей стране отмечается День </a:t>
            </a:r>
            <a:r>
              <a:rPr lang="ru-RU" b="1" dirty="0" smtClean="0"/>
              <a:t>полиции.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/>
              <a:t>Углублённое изучение профессии полицейского способствует развитию представлений о её важности и социальной значимости. Очень важно чтобы дети поняли</a:t>
            </a:r>
            <a:r>
              <a:rPr lang="ru-RU" b="1" dirty="0"/>
              <a:t>, что одна из самых сложных и нужных профессий – это профессия полицейского, осознали </a:t>
            </a:r>
            <a:r>
              <a:rPr lang="ru-RU" b="1" dirty="0" smtClean="0"/>
              <a:t>её </a:t>
            </a:r>
            <a:r>
              <a:rPr lang="ru-RU" b="1" dirty="0"/>
              <a:t>необходимость в жизни </a:t>
            </a:r>
            <a:r>
              <a:rPr lang="ru-RU" b="1" dirty="0" smtClean="0"/>
              <a:t>человека,</a:t>
            </a:r>
            <a:r>
              <a:rPr lang="ru-RU" b="1" dirty="0"/>
              <a:t> </a:t>
            </a:r>
            <a:r>
              <a:rPr lang="ru-RU" b="1" dirty="0" smtClean="0"/>
              <a:t>Ведь именно полицейские помогают соблюдать и поддерживать общественный порядок. 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622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22830"/>
            <a:ext cx="9942537" cy="873457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164" y="1173706"/>
            <a:ext cx="9921922" cy="5117911"/>
          </a:xfrm>
        </p:spPr>
        <p:txBody>
          <a:bodyPr/>
          <a:lstStyle/>
          <a:p>
            <a:r>
              <a:rPr lang="ru-RU" dirty="0" smtClean="0"/>
              <a:t>Расширить представления детей о сотрудниках правоохранительных органов.</a:t>
            </a:r>
          </a:p>
          <a:p>
            <a:endParaRPr lang="ru-RU" dirty="0"/>
          </a:p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dirty="0" smtClean="0"/>
              <a:t>1. закрепить знания детей о труде полицейских.</a:t>
            </a:r>
          </a:p>
          <a:p>
            <a:r>
              <a:rPr lang="ru-RU" dirty="0" smtClean="0"/>
              <a:t>2. Воспитывать уважительное отношение к труду полицейских.</a:t>
            </a:r>
          </a:p>
          <a:p>
            <a:r>
              <a:rPr lang="ru-RU" dirty="0" smtClean="0"/>
              <a:t>3. Формировать представления социальной значимости профессии         полицейских.</a:t>
            </a:r>
          </a:p>
          <a:p>
            <a:r>
              <a:rPr lang="ru-RU" dirty="0" smtClean="0"/>
              <a:t>4. Учить детей быть честными, справедливыми, всегда помогать друг другу, а так же всем, кто нуждается в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40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63773"/>
            <a:ext cx="9997128" cy="1160060"/>
          </a:xfrm>
        </p:spPr>
        <p:txBody>
          <a:bodyPr/>
          <a:lstStyle/>
          <a:p>
            <a:pPr algn="ctr"/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9300" y="1323833"/>
            <a:ext cx="9253183" cy="4449170"/>
          </a:xfrm>
        </p:spPr>
        <p:txBody>
          <a:bodyPr/>
          <a:lstStyle/>
          <a:p>
            <a:r>
              <a:rPr lang="ru-RU" dirty="0" smtClean="0"/>
              <a:t>1. Выявление первоначальных знаний детей о профессии полицейского. </a:t>
            </a:r>
          </a:p>
          <a:p>
            <a:r>
              <a:rPr lang="ru-RU" dirty="0"/>
              <a:t> </a:t>
            </a:r>
            <a:r>
              <a:rPr lang="ru-RU" dirty="0" smtClean="0"/>
              <a:t>   Подбор литературы и иллюстраций.</a:t>
            </a:r>
          </a:p>
          <a:p>
            <a:r>
              <a:rPr lang="ru-RU" dirty="0" smtClean="0"/>
              <a:t>2. Проведение НОД, бесед о профессии полицейского.</a:t>
            </a:r>
          </a:p>
          <a:p>
            <a:r>
              <a:rPr lang="ru-RU" dirty="0"/>
              <a:t> </a:t>
            </a:r>
            <a:r>
              <a:rPr lang="ru-RU" dirty="0" smtClean="0"/>
              <a:t>   Организация сюжетно-ролевых игр.</a:t>
            </a:r>
          </a:p>
          <a:p>
            <a:r>
              <a:rPr lang="ru-RU" dirty="0" smtClean="0"/>
              <a:t>3. Выставка поделок и рисунков, посвященных дню ОВД РФ.</a:t>
            </a:r>
          </a:p>
        </p:txBody>
      </p:sp>
    </p:spTree>
    <p:extLst>
      <p:ext uri="{BB962C8B-B14F-4D97-AF65-F5344CB8AC3E}">
        <p14:creationId xmlns:p14="http://schemas.microsoft.com/office/powerpoint/2010/main" val="203154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110"/>
            <a:ext cx="9905998" cy="969817"/>
          </a:xfrm>
        </p:spPr>
        <p:txBody>
          <a:bodyPr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28255"/>
            <a:ext cx="9905999" cy="57357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Николай </a:t>
            </a:r>
            <a:r>
              <a:rPr lang="ru-RU" dirty="0" smtClean="0"/>
              <a:t>Носов «Саша»</a:t>
            </a:r>
          </a:p>
          <a:p>
            <a:pPr marL="0" indent="0">
              <a:buNone/>
            </a:pPr>
            <a:r>
              <a:rPr lang="ru-RU" dirty="0" smtClean="0"/>
              <a:t>Алексей Пантелеев «Про Белочку и Тамарочку»</a:t>
            </a:r>
          </a:p>
          <a:p>
            <a:pPr marL="0" indent="0">
              <a:buNone/>
            </a:pPr>
            <a:r>
              <a:rPr lang="ru-RU" dirty="0" smtClean="0"/>
              <a:t>Эдуард Успенский «Крокодил Гена – лейтенант милиции»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2826328"/>
            <a:ext cx="3598985" cy="3753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85" y="2826328"/>
            <a:ext cx="3314453" cy="3753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9" y="2826328"/>
            <a:ext cx="3305175" cy="37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1080655"/>
          </a:xfrm>
        </p:spPr>
        <p:txBody>
          <a:bodyPr/>
          <a:lstStyle/>
          <a:p>
            <a:pPr algn="ctr"/>
            <a:r>
              <a:rPr lang="ru-RU" dirty="0" smtClean="0"/>
              <a:t>Просмотр мультфильмов: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1149927"/>
            <a:ext cx="11166764" cy="55279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«Дядя Стёпа – милиционер»  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«Приключения Васи </a:t>
            </a:r>
            <a:r>
              <a:rPr lang="ru-RU" dirty="0" err="1" smtClean="0"/>
              <a:t>Куролесова</a:t>
            </a:r>
            <a:r>
              <a:rPr lang="ru-RU" dirty="0" smtClean="0"/>
              <a:t>»  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452254"/>
            <a:ext cx="4441969" cy="4035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3" y="2452254"/>
            <a:ext cx="4766184" cy="4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1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93964"/>
            <a:ext cx="9905998" cy="1052945"/>
          </a:xfrm>
        </p:spPr>
        <p:txBody>
          <a:bodyPr/>
          <a:lstStyle/>
          <a:p>
            <a:pPr algn="ctr"/>
            <a:r>
              <a:rPr lang="ru-RU" dirty="0" smtClean="0"/>
              <a:t>Художественное творчество (Лепка)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039091"/>
            <a:ext cx="9762114" cy="5375564"/>
          </a:xfrm>
        </p:spPr>
      </p:pic>
    </p:spTree>
    <p:extLst>
      <p:ext uri="{BB962C8B-B14F-4D97-AF65-F5344CB8AC3E}">
        <p14:creationId xmlns:p14="http://schemas.microsoft.com/office/powerpoint/2010/main" val="318881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6256"/>
            <a:ext cx="9905998" cy="1219200"/>
          </a:xfrm>
        </p:spPr>
        <p:txBody>
          <a:bodyPr/>
          <a:lstStyle/>
          <a:p>
            <a:pPr algn="ctr"/>
            <a:r>
              <a:rPr lang="ru-RU" dirty="0" smtClean="0"/>
              <a:t>Художественное творчество (отрывная аппликация)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1" y="1274618"/>
            <a:ext cx="4618893" cy="5444837"/>
          </a:xfrm>
        </p:spPr>
      </p:pic>
    </p:spTree>
    <p:extLst>
      <p:ext uri="{BB962C8B-B14F-4D97-AF65-F5344CB8AC3E}">
        <p14:creationId xmlns:p14="http://schemas.microsoft.com/office/powerpoint/2010/main" val="93400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162</TotalTime>
  <Words>265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Контур</vt:lpstr>
      <vt:lpstr>Презентация PowerPoint</vt:lpstr>
      <vt:lpstr>Участники проекта:</vt:lpstr>
      <vt:lpstr>Актуальность:</vt:lpstr>
      <vt:lpstr>Цель:</vt:lpstr>
      <vt:lpstr>Этапы:</vt:lpstr>
      <vt:lpstr>Чтение художественной литературы</vt:lpstr>
      <vt:lpstr>Просмотр мультфильмов:</vt:lpstr>
      <vt:lpstr>Художественное творчество (Лепка)</vt:lpstr>
      <vt:lpstr>Художественное творчество (отрывная аппликация)</vt:lpstr>
      <vt:lpstr>Художественное творчество (рисование)</vt:lpstr>
      <vt:lpstr>Конструирование из «Лего»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полиции</dc:title>
  <dc:creator>Наталия</dc:creator>
  <cp:lastModifiedBy>NB-Dell-7000</cp:lastModifiedBy>
  <cp:revision>20</cp:revision>
  <dcterms:created xsi:type="dcterms:W3CDTF">2020-11-06T11:33:53Z</dcterms:created>
  <dcterms:modified xsi:type="dcterms:W3CDTF">2020-11-18T18:35:34Z</dcterms:modified>
</cp:coreProperties>
</file>