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103" autoAdjust="0"/>
    <p:restoredTop sz="94660"/>
  </p:normalViewPr>
  <p:slideViewPr>
    <p:cSldViewPr>
      <p:cViewPr varScale="1">
        <p:scale>
          <a:sx n="68" d="100"/>
          <a:sy n="68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857233"/>
            <a:ext cx="7772400" cy="1000132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>УЧЕНИЕ С УВЛЕЧЕНИЕМ</a:t>
            </a:r>
            <a:br>
              <a:rPr lang="ru-RU" sz="2800" dirty="0" smtClean="0"/>
            </a:br>
            <a:r>
              <a:rPr lang="ru-RU" sz="2800" dirty="0" smtClean="0">
                <a:solidFill>
                  <a:srgbClr val="7030A0"/>
                </a:solidFill>
              </a:rPr>
              <a:t>КАК ПОЛЮБИТЬ МАТЕМАТИКУ</a:t>
            </a:r>
            <a:br>
              <a:rPr lang="ru-RU" sz="2800" dirty="0" smtClean="0">
                <a:solidFill>
                  <a:srgbClr val="7030A0"/>
                </a:solidFill>
              </a:rPr>
            </a:b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857364"/>
            <a:ext cx="6400800" cy="3781436"/>
          </a:xfrm>
        </p:spPr>
        <p:txBody>
          <a:bodyPr/>
          <a:lstStyle/>
          <a:p>
            <a:r>
              <a:rPr lang="ru-RU" dirty="0" smtClean="0">
                <a:solidFill>
                  <a:srgbClr val="7030A0"/>
                </a:solidFill>
              </a:rPr>
              <a:t>Выполнила учитель начальных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Начальных классов 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МБОУ СОШ №2 «Спектр»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Г. Бердска НСО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ТРЕЙЗЕ АННА СЕРГЕЕВНА</a:t>
            </a:r>
            <a:endParaRPr lang="ru-RU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800" dirty="0" smtClean="0"/>
              <a:t>Числа от 1 до </a:t>
            </a:r>
            <a:r>
              <a:rPr lang="ru-RU" sz="1800" dirty="0" smtClean="0"/>
              <a:t>100</a:t>
            </a:r>
            <a:br>
              <a:rPr lang="ru-RU" sz="1800" dirty="0" smtClean="0"/>
            </a:br>
            <a:r>
              <a:rPr lang="ru-RU" sz="3200" dirty="0" smtClean="0"/>
              <a:t> Сообщение "Рыбы умеют считать до четырех". 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Этот </a:t>
            </a:r>
            <a:r>
              <a:rPr lang="ru-RU" dirty="0" smtClean="0"/>
              <a:t>интересный математический факт подтвердили итальянские ученые. Сотрудник университета Падуи </a:t>
            </a:r>
            <a:r>
              <a:rPr lang="ru-RU" dirty="0" err="1" smtClean="0"/>
              <a:t>Кристиан</a:t>
            </a:r>
            <a:r>
              <a:rPr lang="ru-RU" dirty="0" smtClean="0"/>
              <a:t> </a:t>
            </a:r>
            <a:r>
              <a:rPr lang="ru-RU" dirty="0" err="1" smtClean="0"/>
              <a:t>Агрилло</a:t>
            </a:r>
            <a:r>
              <a:rPr lang="ru-RU" dirty="0" smtClean="0"/>
              <a:t>, который участвовал в проведении эксперимента, сообщил: «Мы получили доказательства того, что рыбы наделены математическими способностями». Прежде было известно, что рыбы умеют находить отличие между большими и маленькими косяками рыб, но данный опыт показал, что рыбы могут посчитать, сколько рыб плавает вокруг них. Аналогичные математические способности имеют обезьяны, дельфины и некоторые люди с ограниченными возможностями.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ru-RU" sz="2000" dirty="0" smtClean="0"/>
              <a:t>Числа от 1 </a:t>
            </a:r>
            <a:r>
              <a:rPr lang="ru-RU" sz="2000" dirty="0" smtClean="0"/>
              <a:t>до 100</a:t>
            </a:r>
            <a:br>
              <a:rPr lang="ru-RU" sz="2000" dirty="0" smtClean="0"/>
            </a:br>
            <a:r>
              <a:rPr lang="ru-RU" sz="2000" dirty="0" smtClean="0"/>
              <a:t>Конкурс команд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/>
              <a:t>Карточка №1</a:t>
            </a:r>
          </a:p>
          <a:p>
            <a:pPr>
              <a:buNone/>
            </a:pPr>
            <a:r>
              <a:rPr lang="ru-RU" sz="2000" dirty="0" smtClean="0"/>
              <a:t>Плод  грушевидной, овальной или шаровидной формы длиной 5-10 см и массой от 500 </a:t>
            </a:r>
            <a:r>
              <a:rPr lang="ru-RU" sz="2000" dirty="0" err="1" smtClean="0"/>
              <a:t>гр</a:t>
            </a:r>
            <a:r>
              <a:rPr lang="ru-RU" sz="2000" dirty="0" smtClean="0"/>
              <a:t> до 2 кг. Кожица жесткая, окраска темно-зеленая. Под кожурой плода находятся мякоть желтого и зеленого цвета и большая косточка. Мягкая маслянистая мякоть обладает нежным, отдающим плесенью, немного ореховым ароматом. Нежную мякоть этого плода жители тропиков считают ценнейшим диетическим продуктом.</a:t>
            </a:r>
          </a:p>
          <a:p>
            <a:pPr>
              <a:buNone/>
            </a:pPr>
            <a:r>
              <a:rPr lang="ru-RU" sz="2000" dirty="0" smtClean="0"/>
              <a:t>15-9=? (А)	12-5=? (В)</a:t>
            </a:r>
          </a:p>
          <a:p>
            <a:pPr>
              <a:buNone/>
            </a:pPr>
            <a:r>
              <a:rPr lang="ru-RU" sz="2000" dirty="0" smtClean="0"/>
              <a:t>14-5=? (О)	4+8=? (К)</a:t>
            </a:r>
          </a:p>
          <a:p>
            <a:pPr>
              <a:buNone/>
            </a:pPr>
            <a:r>
              <a:rPr lang="ru-RU" sz="2000" dirty="0" smtClean="0"/>
              <a:t>6+7= ? (А)	5+9=? (Д)</a:t>
            </a:r>
          </a:p>
          <a:p>
            <a:pPr>
              <a:buNone/>
            </a:pPr>
            <a:r>
              <a:rPr lang="ru-RU" sz="2000" dirty="0" smtClean="0"/>
              <a:t>8+8=? (О)</a:t>
            </a:r>
          </a:p>
          <a:p>
            <a:pPr>
              <a:buNone/>
            </a:pPr>
            <a:r>
              <a:rPr lang="ru-RU" sz="2000" dirty="0" smtClean="0"/>
              <a:t>Ответ: 6,7,9,12,13,14,16</a:t>
            </a:r>
            <a:endParaRPr lang="ru-RU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ru-RU" sz="1800" dirty="0" smtClean="0"/>
              <a:t>Числа от 1 до 100</a:t>
            </a:r>
            <a:br>
              <a:rPr lang="ru-RU" sz="1800" dirty="0" smtClean="0"/>
            </a:br>
            <a:r>
              <a:rPr lang="ru-RU" sz="1800" dirty="0" smtClean="0"/>
              <a:t>Конкурс команд</a:t>
            </a: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/>
              <a:t>Карточка </a:t>
            </a:r>
            <a:r>
              <a:rPr lang="ru-RU" sz="2000" dirty="0" smtClean="0"/>
              <a:t>№2</a:t>
            </a:r>
          </a:p>
          <a:p>
            <a:pPr>
              <a:buNone/>
            </a:pPr>
            <a:r>
              <a:rPr lang="ru-RU" sz="2000" dirty="0" smtClean="0"/>
              <a:t>По-французски название фрукта – «</a:t>
            </a:r>
            <a:r>
              <a:rPr lang="ru-RU" sz="2000" dirty="0" err="1" smtClean="0"/>
              <a:t>оранж</a:t>
            </a:r>
            <a:r>
              <a:rPr lang="ru-RU" sz="2000" dirty="0" smtClean="0"/>
              <a:t>». С немецкого слова</a:t>
            </a:r>
          </a:p>
          <a:p>
            <a:pPr>
              <a:buNone/>
            </a:pPr>
            <a:r>
              <a:rPr lang="ru-RU" sz="2000" dirty="0" smtClean="0"/>
              <a:t>переводится как «китайское яблоко». Это самый вкусный плод из всех</a:t>
            </a:r>
          </a:p>
          <a:p>
            <a:pPr>
              <a:buNone/>
            </a:pPr>
            <a:r>
              <a:rPr lang="ru-RU" sz="2000" dirty="0" smtClean="0"/>
              <a:t>цитрусовых. Согласно китайскому учению </a:t>
            </a:r>
            <a:r>
              <a:rPr lang="ru-RU" sz="2000" dirty="0" err="1" smtClean="0"/>
              <a:t>фэн-шуй</a:t>
            </a:r>
            <a:r>
              <a:rPr lang="ru-RU" sz="2000" dirty="0" smtClean="0"/>
              <a:t> эти плоды приносят в</a:t>
            </a:r>
          </a:p>
          <a:p>
            <a:pPr>
              <a:buNone/>
            </a:pPr>
            <a:r>
              <a:rPr lang="ru-RU" sz="2000" dirty="0" smtClean="0"/>
              <a:t>дом счастье, изобилие и процветание. Их часто дарят друг другу, а</a:t>
            </a:r>
          </a:p>
          <a:p>
            <a:pPr>
              <a:buNone/>
            </a:pPr>
            <a:r>
              <a:rPr lang="ru-RU" sz="2000" dirty="0" smtClean="0"/>
              <a:t>изображения их вывешивают в доме в период лунного Нового года – и не </a:t>
            </a:r>
          </a:p>
          <a:p>
            <a:pPr>
              <a:buNone/>
            </a:pPr>
            <a:r>
              <a:rPr lang="ru-RU" sz="2000" dirty="0" smtClean="0"/>
              <a:t>т</a:t>
            </a:r>
            <a:r>
              <a:rPr lang="ru-RU" sz="2000" dirty="0" smtClean="0"/>
              <a:t>олько из-за названия, которое по </a:t>
            </a:r>
            <a:r>
              <a:rPr lang="ru-RU" sz="2000" dirty="0" err="1" smtClean="0"/>
              <a:t>китайски</a:t>
            </a:r>
            <a:r>
              <a:rPr lang="ru-RU" sz="2000" dirty="0" smtClean="0"/>
              <a:t> означает «золото», но и из-за</a:t>
            </a:r>
          </a:p>
          <a:p>
            <a:pPr>
              <a:buNone/>
            </a:pPr>
            <a:r>
              <a:rPr lang="ru-RU" sz="2000" dirty="0" smtClean="0"/>
              <a:t> их насыщенного, радостного цвета и великолепного аромата.</a:t>
            </a:r>
          </a:p>
          <a:p>
            <a:pPr>
              <a:buNone/>
            </a:pPr>
            <a:r>
              <a:rPr lang="ru-RU" sz="2000" dirty="0" smtClean="0"/>
              <a:t>18-9=? (Ь)	7+7=? (И)</a:t>
            </a:r>
          </a:p>
          <a:p>
            <a:pPr>
              <a:buNone/>
            </a:pPr>
            <a:r>
              <a:rPr lang="ru-RU" sz="2000" dirty="0" smtClean="0"/>
              <a:t>12-6=? (П)	9+8=? (Н)</a:t>
            </a:r>
          </a:p>
          <a:p>
            <a:pPr>
              <a:buNone/>
            </a:pPr>
            <a:r>
              <a:rPr lang="ru-RU" sz="2000" dirty="0" smtClean="0"/>
              <a:t>16-8=? (Л)	4+7=? (С)</a:t>
            </a:r>
          </a:p>
          <a:p>
            <a:pPr>
              <a:buNone/>
            </a:pPr>
            <a:r>
              <a:rPr lang="ru-RU" sz="2000" dirty="0" smtClean="0"/>
              <a:t>13-6=? (Е)	12-9=? (А)</a:t>
            </a:r>
          </a:p>
          <a:p>
            <a:pPr>
              <a:buNone/>
            </a:pPr>
            <a:r>
              <a:rPr lang="ru-RU" sz="2000" dirty="0" smtClean="0"/>
              <a:t>Ответ: 3,6,7,8,9,11,14,17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Числа от 1 до 100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8434" name="AutoShape 2" descr="data:image/jpeg;base64,/9j/4AAQSkZJRgABAQAAAQABAAD/2wCEAAwMDB0WHR0dIC02MDA1QTY2OzU1Ly89OTY2NS4xNS89ODY1LS0tNjYtKi42Ni0tLS0tLS0tMzYtLS0tLi0tLTkBCwcIFxgXGxgYGBsbGx0eJR8bHR0dHSAfHh4nHSUlHx8mIh4iJR8lHiUdHx0dMB0lJygtLS0eHzI4Mi83JS0tKv/AABEIAOEA4QMBIgACEQEDEQH/xAAbAAABBQEBAAAAAAAAAAAAAAAAAQIDBAUGB//EADUQAAIBAgMFBwIGAgMBAAAAAAABAgMRBCHwBRIxQVFhcYGRobHBE9EUFSIy4fEGsiNygkL/xAAaAQEAAwEBAQAAAAAAAAAAAAAAAwQFAQIG/8QAOxEAAQMBBgMFBgQEBwAAAAAAAQACEQMEEiExQVEFYXGBkaGx8BMiMsHR4QZCUvEUI2JyFTNTY4KSov/aAAwDAQACEQMRAD8A9VAACIAACIAACIAACIAACIAACIACvWxEKdnJpd5xzoxKKwBUw+Mp1leDvrzLQY8ESDI3QFKACHUSgAgRKAgBEoCAESgAgRKAgoRAAARAAIESgABEAABEAABEAIJcInAM3hu8dhE9nlW39rOtVkov9Mcl8vxfpY9JxlZwp1J9It+SPDOHMpcSxhvaVWtxwAWvhtoypyUk7PXuelbH21HErdeUvfu+UeQRfFF7CYqUJKSyaZSpvNMyMtRoVBQqlvRe4AUNnYxYmlGfn389dC+bDHAgEZFXwUAAHV1AAARAAARAAARAAARAAARKAAEQAAEQAAEQNbIqtVQTbOZxePlN24IqW/iDKQk4nQBWLHYnVDhlqVt1cfGLssyn+KnPgZcKius9ehao1Mm/5y7vsZn+JuefigbN6a/dXDYw0fDJ3d68ApoNzfEeoS4612D1Vi3fK3he49V7ZP1f82y8SemwaunnJhRPedo5QFm7QcnRrQd/2y9vM8oue0zlGSbflp8/Y8hxuG+lWqQ6N+XL0zOxGs7LP4q2YMRoVVTJE7NMiY+KujhCzQu+/wARx36pUnzV13rj5r2PQDxXZOL+hWpz6PPu4P0PaU7lvhjvdLdj4HH6q5Y3YRslAALinQAAEQAAEQAAEQAAEQAAESgAgRKAAEQRzmoptkhhbZxG7FQ6+39kFttIpsLzoO86DtUtloF7g0anw1WRjcY6suzkU222EE5NIrrExlWnGH/zx/jLqfJuD6l57jOPvH1ovob7Kd1mWEN68+asxLCqrPLxKyfAWxXpvIOClqsBz81d/Eu98ta43E/FyumZcsZTjxkvMdDG0pNLeXn/ACix7Wrn7w7D3qrFIGJYe0dy1Y4rS0/U5b/IcHvWrxXY/Sz+H4dpuuQxxUk0+DPdn4g4ESZGq8WzhzXtIyMYa+vW685zJ4snx2ClQk1y5Ps/jmitF2Nm8CJGM5L5OvSLSQRBGakirM9l2JiPq4elLst5O3weOPkz0j/D8RejKHSTt5L5JLDUh3UR2qaysxPRdiAAaasIAACIAACIAACIAACIAACJQAAiAAAiQ4zH1XKpJs7GTsjhKzvJsxPxU73WDd0nsH3Wr+Hme847D5prlkUqWGUJXjl8vq/ZLv8AC0Z+0cS6VO8eLyXZ2+HvYw7MXE3G4XsP3WpamsaPaO/LJHrdQbQ2sqV4Qzl6LXQ5qrjZ1HeUm/by4EP02MdN9GbtlsjGCAMdTqV8xbrc+ocTA0aMh63T/qCqqV3B9BM+hYuKpdWvh9pTpW3Xl05a7rHT4LaUK6S4S6fbV/I4GzJISlFpor2mwNdsDurlh4g+nkZb+k/LZek18PGpHdmr3OUxeyJ023H9S9fL5RrbK2m6q3Z/u/2/nqvHrbX3yg1zqRjTY5RuterZaddt7XcZjkei4KHNHZf43Nwjft+wzE4OFXjx6rjrvLWDpWUYLlq/i3fsYrW2QLoN4EGO3TdQWThXs3e8RdggHflyPJd9CSkroecw5Tst12a8nrr6PIPzWcWo1P0dvJ+PDw87G6OIiJg9niqT7OQY00K6cDEjine135aXimT/AIqS4nptvadDzQ2Y8lqAUaeNjJXLcZpk1Ku12RB9c1G5hGYTwAUkXlIAoBEgCgEQAAEQAAEUc+Bw1eNpM7epJJXZy+Job8m49TE/FBF1okTOA1MjbNafAal0unKM+1ZbQ6MFJNS4Gitmt6RItnPiY9lDmkENdI2atG02mm5paTgVhVNkQavxM6tsWPE6aWAkr8SnUo1I9ppDjrcnMIPd5rKHBQfhqN7QR5SueeyYrkRz2bSgrydlrhzfgdBKEmrLj/r4WzfZwXaZ1TYcpNynK766y8jRpvLhNyOsT4LOtFG6YDg6NRMeOa5+cqKyjGT8bff4NHBUYzedN2/7P7GlR2PCm1JyuakqikklktaucfgLzyAAvDKZJVelgad1upr/ANP7mgoxgrIo1McoqyHUW5ZyMO22m86WiAcBK3LHwt1wFwgdPeKk+nJtta9fglnvtfpir+Pw7+wsJpWevYkjVUG09eav25CzkYE4b696lq0DlLjynRU4rFwSUpQ8n7peeYTp4macd6Nnxyb/ANnbLqaEMXdXS4enx4chi3pu0n6W+PQsuqZXSTOWGA7ZUIsec4RoXHyGKxdi17qUL/qXV9OPPmubudBCUrrJ+v3sU57Jpwkub72v78bo0aaUU2m0td/PtF03pmNxhhvGi8UG3WxgdonXx8E+Tztn3aTH/VcHl6ETrOFr5+H82IJVVJ8fHS5Ha9cDIw7bIjxjc5r02iTphvmPr4Lcw+NUspZM0LnGqVta1Y3MDjN9bj4lrhHGLxuPOOh35HmoLbYLvvDLUetFrXHDUONgKigAA6iAAAiQqV8Qod4+vVUFcpUaN25y4lK32pwIYz4ziTowb9c4HbopaNMZnIeJ2ToUnLOQ+co01czcTjHLKLsjOd2rIxa/EmUyQxt536ycz5nsgK/RsRdi4wNgDl5BactpLlHzE/M8v2+v8GVusdbiyk/ilac//IVv+Bp7T2lblLGwknyK+NrR3U4vxMpPmP3i1YuMSQKgbAzdHcY9Zqta+HwDcmdBPz+6SKUcyvVxLs+SLdGML/r18+pfxGCi4tJZF+pxWWzSF6M8YMdFRp2CCA83en1XF1sZFPLP2+/wUquLcuIbTwToO6/a/Ts+zMadYga32kOm9OR9ZL6Cw2WnTHujHc5rfwcXNtvgta8DaTM7CU9yKWrl0zLY73sMgrtQKbfEbTs9a7iALnltRR+w71ZVRK+vt7CuqpJJ3uVri3O+1Ouq4bOM/wB8vLkr1PEuCauSTxLms+BnxkPR0Wh0RJjbT9uWChfZWzMCd/WHgrKd88wvk3r2Io9SWKTV9ascaJ8T1+cLw4fTonhGTi7ok3br7jJI7VoEY48iPXiF4a4fVdRhK/1Ip61zLpzuzK27Jx6+/wDR0KPqeEWr2lNrjnk7qPUrCttG68jTMdEoABcUCBrHFTFVN2LPFaoGguOQEn14LrWyYVR3qzb5IZjcQopw5lilBU43Zz8ryk7nz1vtDmM/3Kpl3IbY8sB0WjZKQc7+lmXNNskLu5XGoVyTMYEEYxy0+S0jKRPdVgcbD4pPIY7NNHotkacsThuPFGnrzTbqyBJ3C6WRI21ncjYzn3fddcUy1jTwFVyTgZTyLFGtuSuT2G0BjwdMiOXqFHaqN5p30TdqYRTTi+DPNIYdxrqm+T9Fn6nseKgpRZ59tGgo1Y1Oy32+TSp/ynuZ+VwLm8ivXCn3wORE9FapssGfRq3NGGdkZ9anitWvum9gNE0Y53BK71rMkp0cPLVQGqoWrZDbkjyuiNnh7FIwp1x8OJEmOvc8QjwrG89a6lq7aefPX2KaeRaSaLFCcfXlylVK4VuNlr4EabbEg829X1yJHwSLobIVPVQ057skzroSukzj2+B1GDleESx+H3w57dCAfGPKFU4wzBp7FcAANtZiDMxE71IrxNIyrb1WT6fYocZcbrQM3PaOyZPkprIMSToD9Pmq20Kuah4/YzHw4FzGx/5GVo3SPnOJ+9UdPQZEiPlrmtayCGCPnr0Td5u1hqT4EjSbFcXYr3Sdz026aKUO6evNMSTuJOKVtayLFLDuTy4a/strZys1fMs2fh73jBo5GYnXDfbvUdS0tBxcemyzFDMalrXwSThutoitYrVGRhG+p9aKZpnXZLKKWV7iOXIdvIY3c8VuR6QvTOa3Kb36aZxW3I2hJ6yOzwUk6dlyOW21FOMl3mjXzoPmZAlQ8Lwe8dVy2CxG9ZnR0nwOE2dVtkdph55JkvFKN1y1KNS8xXuWtcBy5W18kSkSdqRBSj18lG8Js072IJO5NLn0IDxaCpKAQh6drkaHxeaIlK4KaNrot0nkraff3FJSyuTKSVvEloPgqpXYrVOSSRJKTfPWsyt9W1tfA+VTWvMmNcRE9yrmkZmE7K50+z/2I5WObOswEbU0Xfw/i8nLD5qjxr4R1+SugKBvLISGZTyqT1yNMypfprPXIz+MOj2Z2qDxBCmso+IcvmsrFL/kkyJWfP0Lu0IqMk+utIz4yXM+ct7br3DDMnGYxx06rYsxlrTy5fNWIzSEc760iKKTeYLoQiscsI0hdude1auz2rNF2paKbbsYEJpO/l8iTrOV11NKz8Yaym1pEkZR4E5eeqrVLEXOJlLXquTb1rlYrbrY+4RkszMqVbzpJzV1jbogBGaBx1piNriHazjiOvd5hdA9futbAxtBvtOZ2vK9zqo3hSXccZtOV0y9aGx7FuoEntj6rxwv4nu6rz+jFwm0djgp3SMPEYZq0/PWuRp4J5F/i2IlW+GvwhbkZDsuJBFjzJa9WnU0555jXJu41sAXLrWoHRyGocjwvTlLmx8WiG45HS9ROYp07CpkKJ4q7scBnBRPap8PG7sdnShupIwNmULyudGfScBs11hO6wONV5dA0SgAGms9BmYtbrjJGmV8RT34tFXidEupuA+LNv8AcDI8QpKD4cDpr0Wbjqe9FS1Yxkjdo2lFxfcYs6Li2nyPnOJMvXKoGDhjyI37B4LUsD4lpOXly5pt1nYYug23Gw5cEzOd671dDYS8wa4iD08jxAnaMfsh+xUMriq4rWdhyWVz1Sb61wXpzvXkmtt5k+FpuUkmQ5Z2NPBUt1ObLNhoXnjli44xA6qG1VIadzgOqMfUUVY4rHVLuxv4/E7zZxOIrOcmy5YxfqufoMumn17l6pNuU41d5K65xs0ythnutoz5TZCqri00aNoF4QvNmfdMrroPIkM/C4lTSaLqZi1qZBgrWpVJxTgQgEa9ynIW4xMW4XCnj0yO49HkhccpIl2hTcmkQUKTm0kdXgcIoK74mhwnh5eZ/Lqfks3ilsDBGugVzDUdyKRZEFPqGtAEDJfNOcSZOaAADq4gQUAixsQvpS3lwY7EQVaNkaNWCkmjEu6Mn0MPiFnNIucBNJ83x+g6kf0k9yu2Z96NHjLmPqs6UGnbzGuSVmjfcY1UZz2Y0+JnWnh7sHU4cDkRGGyvUbY04OwI0VGzeY+MXdoe6coO1repNGjKaT3bFalZD+kl2EiHKV9bmI6hVU7MiUnfI1aWCk3eRajQp08yxZ+FvIkwwTOOBUT7a0Ze8eWSr4fCKycvLXsV8djErxQ3GbQXBHP1JSm8ici//Loj3fzv37Uosg36n/Fv2UGIk53SKUsIbFPDltYW5rWWyBjQ0d+68VbTJkrk54MrywbO2/AXHflyPZs64LQuHjhZRd0aVOq+Ejp/y1DvyxEdewBwxHaM1JSt13Irn94W5uPZKG/lLKNTgjtCD1wVtnGG6j5rFuLc2lslk8NkrmeGcDqf09/2XXcYZz7lhRTZoUMHKVjfo7OUTQhh0i3Q4A0fESeQw8VTtHGyfhEcyqeFwqgjXhGwkYWJEa1KmGiBgBositVLjJxKUAA9KNAAARAAARMZSr0lJZl5ojlE44L3TKwHGdN5CrGNcTYlTTIJ4ZMy6/Bwfge6nyb8P/U4ditstP6gDz18FVWPQS2hEkeCQ38DE8jh9b/WEf2Y+a77Wn+k9/2VSe08uBm1KlSodCsHFEiwyRKOEA/5jnP64DuCfxkfC0DnmfFczDAt5svQwZuKih6pIuU6AAgAAclE+0E5rKhhUWo4dF3cHbpJdXg1VUVFD1SRZURd07C83lB9JDvpomsLYQuX1B9MX6SJbDhC5eUP0kOVNEoHVwuTVEWwoBcQOEQoXEAABEAABEAABECWFAIm7om6PALsqLcDdJQOQl5Rbou6SAdS8ot0N0lAJeUe6LYeASU2wWHAFyU2wDgCSm2Cw4AibYLDgCJtgsOAIgAAIgAAIgAAIgAAIgAAIgAAIgAAIgAAIgAAIgAAIgAAIgAAIgAAIgAAIgAAIgAAIgAAIgAAIv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436" name="AutoShape 4" descr="data:image/jpeg;base64,/9j/4AAQSkZJRgABAQAAAQABAAD/2wCEAAwMDB0WHR0dIC02MDA1QTY2OzU1Ly89OTY2NS4xNS89ODY1LS0tNjYtKi42Ni0tLS0tLS0tMzYtLS0tLi0tLTkBCwcIFxgXGxgYGBsbGx0eJR8bHR0dHSAfHh4nHSUlHx8mIh4iJR8lHiUdHx0dMB0lJygtLS0eHzI4Mi83JS0tKv/AABEIAOEA4QMBIgACEQEDEQH/xAAbAAABBQEBAAAAAAAAAAAAAAAAAQIDBAUGB//EADUQAAIBAgMFBwIGAgMBAAAAAAABAgMRBCHwBRIxQVFhcYGRobHBE9EUFSIy4fEGsiNygkL/xAAaAQEAAwEBAQAAAAAAAAAAAAAAAwQFAQIG/8QAOxEAAQMBBgMFBgQEBwAAAAAAAQACEQMEEiExQVEFYXGBkaGx8BMiMsHR4QZCUvEUI2JyFTNTY4KSov/aAAwDAQACEQMRAD8A9VAACIAACIAACIAACIAACIAACIACvWxEKdnJpd5xzoxKKwBUw+Mp1leDvrzLQY8ESDI3QFKACHUSgAgRKAgBEoCAESgAgRKAgoRAAARAAIESgABEAABEAABEAIJcInAM3hu8dhE9nlW39rOtVkov9Mcl8vxfpY9JxlZwp1J9It+SPDOHMpcSxhvaVWtxwAWvhtoypyUk7PXuelbH21HErdeUvfu+UeQRfFF7CYqUJKSyaZSpvNMyMtRoVBQqlvRe4AUNnYxYmlGfn389dC+bDHAgEZFXwUAAHV1AAARAAARAAARAAARAAARKAAEQAAEQAAEQNbIqtVQTbOZxePlN24IqW/iDKQk4nQBWLHYnVDhlqVt1cfGLssyn+KnPgZcKius9ehao1Mm/5y7vsZn+JuefigbN6a/dXDYw0fDJ3d68ApoNzfEeoS4612D1Vi3fK3he49V7ZP1f82y8SemwaunnJhRPedo5QFm7QcnRrQd/2y9vM8oue0zlGSbflp8/Y8hxuG+lWqQ6N+XL0zOxGs7LP4q2YMRoVVTJE7NMiY+KujhCzQu+/wARx36pUnzV13rj5r2PQDxXZOL+hWpz6PPu4P0PaU7lvhjvdLdj4HH6q5Y3YRslAALinQAAEQAAEQAAEQAAEQAAESgAgRKAAEQRzmoptkhhbZxG7FQ6+39kFttIpsLzoO86DtUtloF7g0anw1WRjcY6suzkU222EE5NIrrExlWnGH/zx/jLqfJuD6l57jOPvH1ovob7Kd1mWEN68+asxLCqrPLxKyfAWxXpvIOClqsBz81d/Eu98ta43E/FyumZcsZTjxkvMdDG0pNLeXn/ACix7Wrn7w7D3qrFIGJYe0dy1Y4rS0/U5b/IcHvWrxXY/Sz+H4dpuuQxxUk0+DPdn4g4ESZGq8WzhzXtIyMYa+vW685zJ4snx2ClQk1y5Ps/jmitF2Nm8CJGM5L5OvSLSQRBGakirM9l2JiPq4elLst5O3weOPkz0j/D8RejKHSTt5L5JLDUh3UR2qaysxPRdiAAaasIAACIAACIAACIAACIAACJQAAiAAAiQ4zH1XKpJs7GTsjhKzvJsxPxU73WDd0nsH3Wr+Hme847D5prlkUqWGUJXjl8vq/ZLv8AC0Z+0cS6VO8eLyXZ2+HvYw7MXE3G4XsP3WpamsaPaO/LJHrdQbQ2sqV4Qzl6LXQ5qrjZ1HeUm/by4EP02MdN9GbtlsjGCAMdTqV8xbrc+ocTA0aMh63T/qCqqV3B9BM+hYuKpdWvh9pTpW3Xl05a7rHT4LaUK6S4S6fbV/I4GzJISlFpor2mwNdsDurlh4g+nkZb+k/LZek18PGpHdmr3OUxeyJ023H9S9fL5RrbK2m6q3Z/u/2/nqvHrbX3yg1zqRjTY5RuterZaddt7XcZjkei4KHNHZf43Nwjft+wzE4OFXjx6rjrvLWDpWUYLlq/i3fsYrW2QLoN4EGO3TdQWThXs3e8RdggHflyPJd9CSkroecw5Tst12a8nrr6PIPzWcWo1P0dvJ+PDw87G6OIiJg9niqT7OQY00K6cDEjine135aXimT/AIqS4nptvadDzQ2Y8lqAUaeNjJXLcZpk1Ku12RB9c1G5hGYTwAUkXlIAoBEgCgEQAAEQAAEUc+Bw1eNpM7epJJXZy+Job8m49TE/FBF1okTOA1MjbNafAal0unKM+1ZbQ6MFJNS4Gitmt6RItnPiY9lDmkENdI2atG02mm5paTgVhVNkQavxM6tsWPE6aWAkr8SnUo1I9ppDjrcnMIPd5rKHBQfhqN7QR5SueeyYrkRz2bSgrydlrhzfgdBKEmrLj/r4WzfZwXaZ1TYcpNynK766y8jRpvLhNyOsT4LOtFG6YDg6NRMeOa5+cqKyjGT8bff4NHBUYzedN2/7P7GlR2PCm1JyuakqikklktaucfgLzyAAvDKZJVelgad1upr/ANP7mgoxgrIo1McoqyHUW5ZyMO22m86WiAcBK3LHwt1wFwgdPeKk+nJtta9fglnvtfpir+Pw7+wsJpWevYkjVUG09eav25CzkYE4b696lq0DlLjynRU4rFwSUpQ8n7peeYTp4macd6Nnxyb/ANnbLqaEMXdXS4enx4chi3pu0n6W+PQsuqZXSTOWGA7ZUIsec4RoXHyGKxdi17qUL/qXV9OPPmubudBCUrrJ+v3sU57Jpwkub72v78bo0aaUU2m0td/PtF03pmNxhhvGi8UG3WxgdonXx8E+Tztn3aTH/VcHl6ETrOFr5+H82IJVVJ8fHS5Ha9cDIw7bIjxjc5r02iTphvmPr4Lcw+NUspZM0LnGqVta1Y3MDjN9bj4lrhHGLxuPOOh35HmoLbYLvvDLUetFrXHDUONgKigAA6iAAAiQqV8Qod4+vVUFcpUaN25y4lK32pwIYz4ziTowb9c4HbopaNMZnIeJ2ToUnLOQ+co01czcTjHLKLsjOd2rIxa/EmUyQxt536ycz5nsgK/RsRdi4wNgDl5BactpLlHzE/M8v2+v8GVusdbiyk/ilac//IVv+Bp7T2lblLGwknyK+NrR3U4vxMpPmP3i1YuMSQKgbAzdHcY9Zqta+HwDcmdBPz+6SKUcyvVxLs+SLdGML/r18+pfxGCi4tJZF+pxWWzSF6M8YMdFRp2CCA83en1XF1sZFPLP2+/wUquLcuIbTwToO6/a/Ts+zMadYga32kOm9OR9ZL6Cw2WnTHujHc5rfwcXNtvgta8DaTM7CU9yKWrl0zLY73sMgrtQKbfEbTs9a7iALnltRR+w71ZVRK+vt7CuqpJJ3uVri3O+1Ouq4bOM/wB8vLkr1PEuCauSTxLms+BnxkPR0Wh0RJjbT9uWChfZWzMCd/WHgrKd88wvk3r2Io9SWKTV9ascaJ8T1+cLw4fTonhGTi7ok3br7jJI7VoEY48iPXiF4a4fVdRhK/1Ip61zLpzuzK27Jx6+/wDR0KPqeEWr2lNrjnk7qPUrCttG68jTMdEoABcUCBrHFTFVN2LPFaoGguOQEn14LrWyYVR3qzb5IZjcQopw5lilBU43Zz8ryk7nz1vtDmM/3Kpl3IbY8sB0WjZKQc7+lmXNNskLu5XGoVyTMYEEYxy0+S0jKRPdVgcbD4pPIY7NNHotkacsThuPFGnrzTbqyBJ3C6WRI21ncjYzn3fddcUy1jTwFVyTgZTyLFGtuSuT2G0BjwdMiOXqFHaqN5p30TdqYRTTi+DPNIYdxrqm+T9Fn6nseKgpRZ59tGgo1Y1Oy32+TSp/ynuZ+VwLm8ivXCn3wORE9FapssGfRq3NGGdkZ9anitWvum9gNE0Y53BK71rMkp0cPLVQGqoWrZDbkjyuiNnh7FIwp1x8OJEmOvc8QjwrG89a6lq7aefPX2KaeRaSaLFCcfXlylVK4VuNlr4EabbEg829X1yJHwSLobIVPVQ057skzroSukzj2+B1GDleESx+H3w57dCAfGPKFU4wzBp7FcAANtZiDMxE71IrxNIyrb1WT6fYocZcbrQM3PaOyZPkprIMSToD9Pmq20Kuah4/YzHw4FzGx/5GVo3SPnOJ+9UdPQZEiPlrmtayCGCPnr0Td5u1hqT4EjSbFcXYr3Sdz026aKUO6evNMSTuJOKVtayLFLDuTy4a/strZys1fMs2fh73jBo5GYnXDfbvUdS0tBxcemyzFDMalrXwSThutoitYrVGRhG+p9aKZpnXZLKKWV7iOXIdvIY3c8VuR6QvTOa3Kb36aZxW3I2hJ6yOzwUk6dlyOW21FOMl3mjXzoPmZAlQ8Lwe8dVy2CxG9ZnR0nwOE2dVtkdph55JkvFKN1y1KNS8xXuWtcBy5W18kSkSdqRBSj18lG8Js072IJO5NLn0IDxaCpKAQh6drkaHxeaIlK4KaNrot0nkraff3FJSyuTKSVvEloPgqpXYrVOSSRJKTfPWsyt9W1tfA+VTWvMmNcRE9yrmkZmE7K50+z/2I5WObOswEbU0Xfw/i8nLD5qjxr4R1+SugKBvLISGZTyqT1yNMypfprPXIz+MOj2Z2qDxBCmso+IcvmsrFL/kkyJWfP0Lu0IqMk+utIz4yXM+ct7br3DDMnGYxx06rYsxlrTy5fNWIzSEc760iKKTeYLoQiscsI0hdude1auz2rNF2paKbbsYEJpO/l8iTrOV11NKz8Yaym1pEkZR4E5eeqrVLEXOJlLXquTb1rlYrbrY+4RkszMqVbzpJzV1jbogBGaBx1piNriHazjiOvd5hdA9futbAxtBvtOZ2vK9zqo3hSXccZtOV0y9aGx7FuoEntj6rxwv4nu6rz+jFwm0djgp3SMPEYZq0/PWuRp4J5F/i2IlW+GvwhbkZDsuJBFjzJa9WnU0555jXJu41sAXLrWoHRyGocjwvTlLmx8WiG45HS9ROYp07CpkKJ4q7scBnBRPap8PG7sdnShupIwNmULyudGfScBs11hO6wONV5dA0SgAGms9BmYtbrjJGmV8RT34tFXidEupuA+LNv8AcDI8QpKD4cDpr0Wbjqe9FS1Yxkjdo2lFxfcYs6Li2nyPnOJMvXKoGDhjyI37B4LUsD4lpOXly5pt1nYYug23Gw5cEzOd671dDYS8wa4iD08jxAnaMfsh+xUMriq4rWdhyWVz1Sb61wXpzvXkmtt5k+FpuUkmQ5Z2NPBUt1ObLNhoXnjli44xA6qG1VIadzgOqMfUUVY4rHVLuxv4/E7zZxOIrOcmy5YxfqufoMumn17l6pNuU41d5K65xs0ythnutoz5TZCqri00aNoF4QvNmfdMrroPIkM/C4lTSaLqZi1qZBgrWpVJxTgQgEa9ynIW4xMW4XCnj0yO49HkhccpIl2hTcmkQUKTm0kdXgcIoK74mhwnh5eZ/Lqfks3ilsDBGugVzDUdyKRZEFPqGtAEDJfNOcSZOaAADq4gQUAixsQvpS3lwY7EQVaNkaNWCkmjEu6Mn0MPiFnNIucBNJ83x+g6kf0k9yu2Z96NHjLmPqs6UGnbzGuSVmjfcY1UZz2Y0+JnWnh7sHU4cDkRGGyvUbY04OwI0VGzeY+MXdoe6coO1repNGjKaT3bFalZD+kl2EiHKV9bmI6hVU7MiUnfI1aWCk3eRajQp08yxZ+FvIkwwTOOBUT7a0Ze8eWSr4fCKycvLXsV8djErxQ3GbQXBHP1JSm8ici//Loj3fzv37Uosg36n/Fv2UGIk53SKUsIbFPDltYW5rWWyBjQ0d+68VbTJkrk54MrywbO2/AXHflyPZs64LQuHjhZRd0aVOq+Ejp/y1DvyxEdewBwxHaM1JSt13Irn94W5uPZKG/lLKNTgjtCD1wVtnGG6j5rFuLc2lslk8NkrmeGcDqf09/2XXcYZz7lhRTZoUMHKVjfo7OUTQhh0i3Q4A0fESeQw8VTtHGyfhEcyqeFwqgjXhGwkYWJEa1KmGiBgBositVLjJxKUAA9KNAAARAAARMZSr0lJZl5ojlE44L3TKwHGdN5CrGNcTYlTTIJ4ZMy6/Bwfge6nyb8P/U4ditstP6gDz18FVWPQS2hEkeCQ38DE8jh9b/WEf2Y+a77Wn+k9/2VSe08uBm1KlSodCsHFEiwyRKOEA/5jnP64DuCfxkfC0DnmfFczDAt5svQwZuKih6pIuU6AAgAAclE+0E5rKhhUWo4dF3cHbpJdXg1VUVFD1SRZURd07C83lB9JDvpomsLYQuX1B9MX6SJbDhC5eUP0kOVNEoHVwuTVEWwoBcQOEQoXEAABEAABEAABECWFAIm7om6PALsqLcDdJQOQl5Rbou6SAdS8ot0N0lAJeUe6LYeASU2wWHAFyU2wDgCSm2Cw4AibYLDgCJtgsOAIgAAIgAAIgAAIgAAIgAAIgAAIgAAIgAAIgAAIgAAIgAAIgAAIgAAIgAAIgAAIgAAIgAAIgAAIv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8438" name="Picture 6" descr="https://www.gastronom.ru/binfiles/images/20141003/b3c0313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428736"/>
            <a:ext cx="8286750" cy="457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Числа от 1 до 100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6626" name="AutoShape 2" descr="https://izavocado.ru/wp-content/uploads/2020/01/kalorinosti-avokado-1024x81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628" name="AutoShape 4" descr="https://izavocado.ru/wp-content/uploads/2020/01/kalorinosti-avokado-1024x81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630" name="AutoShape 6" descr="data:image/jpeg;base64,/9j/4AAQSkZJRgABAQAAAQABAAD/2wCEAAoKChYWFhsWFhsuJyAmNjAuOS42MTEuMC4uNjEzNjA2Ly4wMCIuLi4uLi4uIi4iIiIiIiIiLi4iIiIiJSIgIiIBCQYHEA8QFRISDxUVFRUVFRUVFRUVFRUVFRUVFRUVFRUVFRUVHRUVFR0VFRUWJhYdHiAlJSUVFSgtKCEtHSUjJf/AABEIALcBEwMBIgACEQEDEQH/xAAbAAACAwEBAQAAAAAAAAAAAAAEBQIDBgABB//EADsQAAEDAgMGBAUDAgUFAQAAAAEAAhEDIQQxQQUSUWFx8CKBkaETscHR4QYy8RRCFSNScqJigpLS4jP/xAAaAQACAwEBAAAAAAAAAAAAAAABAgADBAUG/8QALBEAAgICAgECBAYDAQAAAAAAAAECEQMhBBIxBUETIjJRFEJSYYGxYpLicf/aAAwDAQACEQMRAD8A0lHCufV36wu2enLzTQ1mtFrALPVtp70SN0+qlTx1w0smfZNaB0G5xDzcGAqTXeZEpc7FGSGCYXVcbuNDiyxRDQe01CV3jkEoWljTYERKl/UvLoiB5KEDK5ef2oam103CHq4+pEMZP0QQx1cn9lhqlIO3MPFGUmQBKzDtqVWwXUiV6duu/wBBR0SmaTcEkqTQUgoba3rFhHWEVU2qWNDokGyINjCqSMkvcXOKqO1BuzGag3azS6ALpQ0wwv0IVdR1hFkNU2s1ubIQrtrNcD4THkoQZS02N13wWgJY3aVLOD7I1uPpOGRJTEJFgHRU1G+LKyLaWkSAVCo5rW7zgQEKBYLfgvC11oS3F7cps/YJPNZzFbdqOu127pZUzzxQPiI2J3zpZENLzZfMam06pn/Md6/n5K7D7UrAGKrpEaz30QjnTJLIfSHEgKujiJBjRZCltus2N8yL2TihtSk4HeJafIqyM0wrImaVj5AK4uSMbSYMiT5Lv8QYbklMNQ7ki64OhJW7RZFiQojaO9N1AUPW1lMVJ0skoxwixVgxzcpTAobucNAhATOUhCVMaIgFcMfAG8bIkGG6TouQf+IDiuUBsfCjMW+SrOG8W9MBXNxrbyzJczFMc0ndjRIMDVKLJE5nopVKfhsB7KTnsEO3ZB9l1Ss2262SmIUMgXeBIU3BsjSei8qYhu9ulknNLquNcHhu4O/JKGg74QDSQbmdVQGNaNJP/VmvP6yxBA9/sluIeP3bgIHshYYoatogSSJ/7lT8JjjZoPml7XNcZLLDvgpb4DXFrM8vp0QslDM4IEftg8ZXOwc+GAEupOdukyY+XFGtZLSW63RAB1cBUJgQBxQFLZlVji7eB9EaREAtkDjooP3AJ+FB65oaDbAK3xgd0G/kiBsuu7xOe2eoUq2NG6A4R9FUcWzd3m5qB2VHZb2G72gcFzaO6bvjJFOe526d08dFLBUzVdugRnmMhqpdAk6WwmiXPdDDJNuSWbSNVrS5x8ejeDdTlEEyBeTw4aXFYulg2Q0SXZTqYvOsC1gB/wBRXz7F41zzukzFzzPWJIAtJ57oAss3KzaoyZsjfgXY1zXO8JsI/PvI+iXOIvzRdUSQGiSVTiMI9t3MIHy7581kjPeyQQCQbkKLakX6DyXhmJiyiR4RbP3/ACtMRxlRrl26CczP16ckfRkhznHWB9efAJPQYfiAOsBe+g6Txi3FM8ISXCo8STJjLjHTXlEKyBWx7hMRbddkiau6RAQThuwXZ34fYe6vY8FodEnJXGnj5L0WtcA2Fcx0CyCbTc4mIV7aLzEASNUS0YNeImV6x7CZmCUvbTeGwQAq2BwdJyyRsFDwVWHMypOrMdackmvLrT9F7TcQ6wzRsFDmWLkk+NyXilk6G5FRgaCDmhjiJaQc/ovA1oEAQDZRDmRMXFlAE6mJhtiQRbkhamLeAABJRZY0nxC2avNAAeEQSoTQmqYpwdMXUn4oOh0STdEDABsjIoerRDYht/n7IBtEaGMgkuLQUM7GuDoaQQYy14rwbNLrlkg3zy4r2hgyDu7ud+nBAOg4YpziAMu9EwfVhpDYkwckvwh3JAaSRPminTukgEH5phZHgxTw07oBAUaePqEEkyM8ghBXeAQ9pgcs+CiK1nOiw7CBKIVqz3Oa5wn3hDHFPa6N1o1RoxDcm3Jjjb2VVSq0HKSZHRAYpqYh7t3wtJyUWPfo1ozXtHENEAh3BEBzd0uzyUCQdiaxkAicrK6pjX0Wb7XXNtLk5a5azEcrSPHkMBeBLjp2IF+JSGvUqVQHETMZQAD9/Uxd2YWXlZ0vzGLkZOzpFFasasvL5dca+fKDb1QLNnVntL2ssdTw+cRrC0I2X4jUuWtEza/G2numuF3w0PY4kcDquNyPUl7f7Ex437i7Zmym0N2o8y918jbo2JvxI/2jNM8RgIcSGwTBPT7gwmmzts0Xy0w14048COXLMe6Mr4gE5pOTi7Lt2NkYxqlE+XbW2ILuYIPz4+ayO45pAi4jvqvt2IwrXttYrFbS2Y4EuYAHi+l/bPqrfT+a4tQyePyyKZ46Mc6lBbvEAyZn6j2iSTdOwWF4a68wekZTrnBDV2GohrpPjeIceDQc9M+f4RrSwOJeIPPO+VozBmBw6LuRRRIqNcgy8WyH088rHL5TpUySRrmh6lQg+Hp14cdJNvom/wCm626503JgZZcPJCeSi7iK5UGM2PULZHCeqoOF3XQ8wtWaj4AP8pVi8M15HijPz4JYcjezc8OtCYUWCb5qLaLJgGdc01wjKLTDxJNkBjiyi/ciQbq2GaMnSEnja8nbtOBnKraxgMkwAoGsxx914HMidVbQhd8Glz9VyhLSvEaFs0eHxD58WR6CPZSfLjdtskLT2w6Y3QvXbXMERCUYNc+DcWUTiC5zQ1vPr+UC3Hz+7PJVjGydJUsHUvfiiN4uJkyen5XDEPLmkGO7eaAq4hgJtb58V39Q07toPcIBod03Pc0lo+VkK7GtYzxPkiLR+FBlRu74DESgXBjm7xdGul0bFoj/AFhBLpEi2Svq7ReLtDSTHeeaFd8JxIcYHkpNo0d6zyTbL+EOw2jx2PfHiY0nPI/dX0KzzJcwHXKJ91B2EYMg4EdjTMpzS2UWkkzeIk+qXvXlgr9hLVD3OAIAJg2/lCHD1T+0wBZairgKTSXuNwQTy+qqxWFosc5gB455/wAJJZ4lkccjNNweJLSQ+YIGfdkx2ZhHtJfVdAGXA8fTmn1IMizAAY76qTsMa3hAhuUd65dFm5PPjFfv+ko5Fr5UZ/cfXP7i4GRlppmT8hA5kxocJsZrbkXTnCbPawAARCZNpLlTxzyu5eP0i4cCQvODaWlhFjbqrG7OYxu60QPkmTGa8FzlfHiRrcS7wZGtsCiPE4SR2PRZ3FYo0qgbMg+y3mNdAXy3btaaoA07+ULJK3kr26iubckamhjQRmuxLG1G81lcPWJEtzF0yoYolHLiTVF88YrxOFLXOIFzY8+HnpGqWYiuC4uNyfb2F5GuVrLY1WB4vms9jdnF7gTYi08eE/fRaOFz3D5J+PyyMeXDsz1UTLpg5ad2ETzWs/TQ3abnnUgenzusS6m7e3SIdlw9lvcO4spsZkQAPv7roylfgt4UN2ODiN7JDmpBjigTiIvMaqh1UkDUpaNtlz3gEmbZdVRjMOzENDWmHjLmq6js5MeiobVLSSNOiG07QNNUxQymWGHGCJHQokkxMpjjqe+1tZogjPvkk4ri8mfRb8WRSVmWcOrDqZBA8S5D/FYe/wArlaIazDsof2kyJORuvCKJIO8bXjuEdT2JVyEQOeftkoH9OVCbmfPJJf8AiN/INuUyJ3onl6Il+GY1rTvwDrx9le3YtdotHr+PNcdjVd3dt6gfRS/8QfyDFuHgAmdND+ZQww9MglgmOMWTIbCO8CWx5/SF1XDuaHND4J4RbhplpxSyyRXkeMG/BPA4SlUa4AzFiBF+GnGfZSfg8M1zRuWNp65ecoHBNbTdvfEzEaeWlzMFMcTTa8G8E34RwPUXhZcuVt/Ky6GOlsHFGhG78O7SPPspjhxTZIYwCST9/aUG6iXVN8nIQfr5kw7kiGUgAJFx385kqmUpfqH6oFqFzmlpy16DL2PsrAXkAkwRH2PuAYRTiOFjHnw9psovIsZ49/I8kHLRJeQdzJO9F3ATy7Kk/D75aYi0eX5GuStw9M1HQbx332Fo6OFDRxKySzuWof7FGXO3pCnC7OEyR5J3SogWAVrWKwKY8CW/crhj9zmtXQvQpFaorRZRwyVNQq0lA4mtutJS55pR2JIz218WGAybCSvluIfv1HPOvf4Wj/UGNBhhkzB6cPXP0WXAgALBx1pyfl/0Djq3YVhK244HQdlOalLccCLg375pPh8K94kDJOsJUaB8N5t39U97NkUOMOyQrK2GDhBCsw7IsmXw5CpzwvRVlw34MRicEA5rnC49+9D/ACvSYgZQtVisKHAiFmMTSflqLdR9wPborODynGXWfj8pVifV0wdxBzMkKsQJkyMunBc4RcGSqy4xPDsfULrF5eAOqEcIda8+yi5xgx2P4lRDCTHfZzUCMsMwOa5jrggjvRZJ9AtcRGVk2pvcx0NN8+8kLtGmG1C6Z3oP3T8Z06E5EdWCfD5Llb/UN7BXq1mY+umu9uYgHn+UTTrvOvfqs58Em8/j3V7KL4sZj29wljJlkoI0LqzhrPfVDHGWmJJSd4fmXQe+ceSix5Jh189fyp3F6DaniHlwkRPv7obaFYsbv558UHUqNBDYiOYv7ymBYH0m7oF++OfRZObG1Zp4rrRnKNbeGpE8D9s50T4AkC8a962OaTbj2OLXWF47g35prhny0xkLfeJJMAwZtJVBbIMpkbrnERYn7r0kmCTfLv2IC4kzEW8u5z6KsD9zTlb8x1EElEQ5zgWwDETxz085kSrKFDfMAQO+57MaVDfcGt07+/crS4fDhggBYc03llS8f2ZsuRydLweYfDBoAARsQFTXxDKbd5x/Kxm1duEgwYCuhjUVou4vFctIfY7bdKkDJkjQdwspV/W7gTuMEc5/HyWRxWMfUzMAJVTol7rmfp390cUE3o6b4cYras+v7M/VdKtDHjcd7Hp9lqKdUOvK+A4z/L3CLGQvrWwsUX0myb2RzTcWkzBnxKPg0ris7tTEAWJsJPlr7JzVfDSV87/UOK8BE/uMeQ58Dl6rPzJ9mo/cw5X7GOxmINSq55H7o9NO+qpm4GqEo1S5xJ1uj6Y8bJylPkjWvsi7jmyGH3MM21zf7LMVDdbraDPA0DSFh8UIKnVKKRpixxszGubAJkLZ0HBzZBkL5nh6kFa7Z+KiCLhCSTRDRuZISTaGFnxCxC0DSCN4ZFU16QIWLPCynNjtWfPcQLy0RNunHyOn4VI4xI7/AAU8xuH3HERZ1uh0PkfaUmDRA87fNdH03kdo0/KFxO1RCQMrfTh7riBc69/wr2gHMQroaLZrYWxAHUG3Ohi3Bc7BfFaWRDhl3zRr6bHTIuqaYIJixF1Iv3Qf/TKVaW64tNiNF4tq7cf4nC68V34lFX4cYtcXA3AA5/T7K+gGgxNvLP0Xj6Zs3cgmy88YtuAEW7052VoC6oaRaWk3PfRUU2ANPi79T811QOIlwg5afdWU2PizI6H8qAL6WG37xI8vujqNEUznbudYQNNlUf2gE3uY+uqZtD3tG+Pf8KShaB3aYg2ngJO+Ld9VDAYgtEE2NtPPUmfQBaLF0SWkAc1naYaAZIBMjuADE2XNfyto2PasdtIEEi4kdez5leu/aNSex7TbRU4Y7zYIzz6/eIdyCMwLN985gWVHNy9Y0vLM/JnSr7jvBYcMaOJRVeu2m0udkPdSYEg2lV36m5o2PPj7QPVDjQ0kicTBbFWJrPrEudl33KzWPNu7raYhoDeAWB2k/wAUZET5d2C1zxpHW4staEkGSNUwwtOLxMdEspkOMdnimT6wazO4RxRSVgyzb0LsbU36rW5wvq2wmltJoK+VbIomrW3iLSvsOEZuNCx86fzUc/kT8ssx2Ihu6MzZfJ/1BjN9x3TIHh+58yT3nudrYsta52cfXL6lfLMW8uB75/NV8CDlNyZgXzMqoGIOia03eIHgk2GMghM6RFpV/Kjs0cVn1HECWNi9gsVjWXK2lKDQbumRH8LLY9lykv5UaI+RC0wVotnuIPIrPlkFPtnA2VUXsY2uDJ1yKOcNEHgm2TGoMkubFWxLvRmdqUd5pWQrvLTIyMH7+8+63uOHhKweKbdvKR9fXNJ6fPrlr7mZakV7xz77+iuaC6IOfZ+yDFcTl3pr5hWMrRkbfLvJdiRfENa10SF65lrmMuF/yhGvg70z359bqJqmbZHv8+qUcYb8ce/JchN/p35LxEQ0JDXE3IOWY89OnJccJTM+Mki2Ytw0yUzUfk5kxHKPbJAuDhMCJ74RnyW0pCadEXhxI6+mkfNEYelDbuPqbeyAc99hMRz/AB8lbTxVQua1wJ88vZQjHLKb4BDjB4jL2yRAf4Yyy70SStWcDF5H+7vgqy94guDj6/n1TWJ1NQyQC0EkmTePNJcU3dsbkSen5U8LiN39wIzz3vtChtaiS0Obrn3GXqsHPhTUkauJL8rKKVUukiwgeHhztaM+q0+y6UNlZDCCAZaRE3g3ta+UTYD/AMVtsC6Ggarl8veVX46mflbmNsgsPisRu1qg1mfJbKfVZna+ynVT8al+7UcRy58tfnfi5KjKmbOJUXsXYzHQ0cV8/wBo4iZdxn8I/GYlzSWuEEW6dlZjEEuK13b2b5uKjovoVI91ViaxPhbmVAeESf5T3Yv6erPqirU/aPfryGqjnGKbb/6MuXLqkaP9ObO3WgkZLY4iruNXYagGNASXaWMDWuecm+50HmVx5zbf7yMHKyXpGU/UGN3iKQvFzzd9gPeVnqbTBa7SfLgq3Vi9znvNz8+5U34hoadTn3ZdfiYOsaK8MaQvoeF0eSZhqWVz4g7U9/JN8M/eAS82LWxsWnRutg4kvp7jjcfJVbRo3KXbMlj2vGS0OLYHt3hl8liwz8pmp/cyZpXT3Z9GCghTun+BoTCuhBAbH2EEAIqq64HBBMqhlhc/JWAk3KzcrlqVRj7fUNDG1tgmLyK+f44eI9VvMc8BpXz/AGi+45n5fXgquLvMqMs/qQFUy6x2L5HPkvG1BNs++WRz6r11TeaXZ6R3lxtr1QoaRMCZgd9fmu3I0IKdUsJy+Xv1+Sg2tB3RcGw5+/QhDOY51hyHfP6qAO6Lc+Xc6cMlIoWTGUNNwe/RepH8Y8VyfoL2Pr++GCZM98rhCOe0lxDLf93yTJzXj93McPpEaqgU6ridxwJuOnH+2Fsoz2LMQ1pPhsY52+kRlddTc953n3I4nszzTL+lxLgILT6/b6KQo1GtcXtaTz146T7IUGxM97mu8EGYymQPO3oiiS4C8wI8RiB6qyoXyBuMt1t7qFR9YWLGGdOyoQH32NMEQDBsRfzlNMHid/wxAOsz+AlFerVAhzGHoBb1Ktw73vIAAAv0HoSqssFJUWY3WydVrw8S+WmR14eUp1s2t4QNT36pVjaGTswRpp0OecL3C4g727GRB6dmy876lFxkn9g8tU1I2lJk5q0hU4R8tPn7ItsSrePiUor9x/iCbaexaOIaN9vi4699ViKv6MfvQxzfQ294919RcBdQKtnjaepDRz0jAYH9GU6bg553nDjp0GX1Wnp4VrchYJlUeBmkeLx39rP4WblT93LsVzzg+OxIA3QfxxXy3bm1PiODGGGN9zx+yabX2sKk06Jkf3O4/Yazqsw+hacvpx89IjJafTeK77TKFBvbARiG5Hvv7LnPEG/Hvgq6uHIMxH0+V9EKQRC60YofwEvfYcO4R2AqwQND7JE55ur8Nit10nI5oZ8HaLQkpH0/AiwWjoAjoVhMBjAILTIWzwmKa4Lzua4OmX4s/sy+pgQXBzRbP7x806FFrWQwRN1TSeCjAU/ZuNORdGau0CNZCvGS9IAQGJxIaM1llUfI2XJoWbWrwCsgae+529pbvzn5phtHFFxJF4gRxOnlmSlTakb0mDnPEemc3F8iVv8AR8Lbc2Zce5WTqYcgAZi568eXMnjfJB1aRBAifT7ZfIox2NaBwyHn6zBE5WvChUrtdvWytbT6/cdF1S0Dpf3Enide75deqWVaoJN+Hn3n6omvUzjMT5/MExwysUq+C4+KLW7+4TwQsmFf04N4XKX9M7XNcoCmfajiN/wuZGsTlx5KsPY1xIbAF7Oy98ksdj6xaRMG/wDb3qqRja+7Z4kRp68LdFrsq6DcVmuDiWycsiY9iotqtEgN5xl7x7JU3HYkloDgD09NSiHYiuJAe06WB+5795YvQYEB/wC2nly+pEKl9N7btozlGVuOpuhaOMxO8L/8Yn3BkI6gzFxvF8i/AfQmBwUBVARwTyZNGcz65/bNX/Ce0z8Ed+cJqGV4znz/APlBVcDXcXbzs7Zm3sjJE7lhpl7XNIib8eysmWOZJcbCBwjh587J/h9lVGOaQcucz5QPW6rr7EAe54uTe+nGOfNcz1HjX58M04qlGg7Z20AWwTfufdPaWMbxWAqh1MeDSeEctGwcyYzKGbtSs1s/BkmMifPSZzyXOxcWcPpdorlhkno+kVMa0aoCptL/AEiV8+q7bxMQKQafX8JXXxGKrENe42tAtHHLlBkqz8Nll5lQPhSfk2O0Nv02A775N/CMz9Fi8XtKriAWk7rM449eomCVW3CxBA4/mdYB8WVxPBejCu1sT3lY2MkD2V3H4UYO3tjQwV5KBTAbYTEH7HWzhaOMZKwU5aNBz9PU5GxixRAw7pBic/zpEzcDRWtw5AI+/nxFwtFltC2rhwbR+Plc3BMZpbUwo65d6fytR/SyL2Bv9uHK8Zr1uCjMX+fYujHJRJQMbU2aSJH8oJ2Bc03/AIX0OnhDuwRl304GIUXYJjrGBrp565K2OdoSWFGHwu/SO83I375/ha3B49tpO6fY+enmpVcAyd2bnsn3HYQ+Hw4J3AImfa1+U+E846rPysUcn1LYPgmqw20yAC7Ipw3abYzsvn/warHOawlov3lEjXlfQqbqtZouwHTURyjjzHXJc7J6bJfTIHSS8G4dtEQbrO4zaWd7d+/JKKtSoyGvETec4+nQoA74IOc9THHyJGdiChx/SW3cmTq39QRUrOPijOQOR+4EOkaA8LjV6rnDeBu35/OBmDqJVbd+Q1otA8uHK3koii8uy8R70HTguziwUqURrSVAZLoiLW7yzByKZtf8PdcHbzs5EkEaA5XmPmh20XCp4hEgk9252TOlRJaN0cPz7K6OG/Ivf7AVWu2q4l9IyYNiLHW0a9V5SrPDWsc0mLx/0/fLILQU8Jla51Q78L4nAmIjv8p/gIT4jEfxX8T6lerQf0LuK5N0J3PpLadMHeLA70nnzjqpHDszbTE9+yXjZ9eQfjwB5/VccHUm1Yg/7m/aURf5DmBlnbsET5eyJcGZxc9fNLTgKuZrkDqPtCqGBxEkCtP09kQfyMqha3IZaCeyrmPG7w9PJKRgsQLCvfy+yk3CYgiTWk+X/qbqAocB/A2VNSsRkEEMNVn/APZw9L+rFB+FrASKzo/2j6NCNgoKNeM/opiHNmOSUvoVxnVeTyDRH/Eoqjh6w3SXuIuI8P2F/NUciHaNF2CXV2KcXhGlwJ0M62+Y9fVe4MtJIJknv/kM8k6xVAFtxce/BLK1MNgEgfT3F51hc9a0za97LBQaWnwzl+fLMZ5wqXYBjiIGUDTy4mT6f6kXRrBw3gZ0OX48hlMK4EAiRJM+epA6xvT1TIVieps1u6bSbd6+fBeDAtkGJI7HKCJRVbFXgCYMfUcLETuuP94I4q4OLi6TItlOWp4SRDm8LqEFxwDWGND2OBytzshnU2Rc5e1/oZnh5IhrWBzg65Bg/fOJdAcNA8HdN1z61JjnMc/ei45ceUuOfA36EgrdUDIhsAZzpBM5atMGJPgktyE20gTLnWnpZ2oPNpBBdlEHQlenEOLg9lGx4xb/AEnI3iWniFfToYhzXFu6wGODvxcWPEQE0cUn4Qjml5ZB+FfvAEwfnw5W/a46hCvw9JjhJAbExw0jhAs2NWRwUcRseo4tL6jzpbSMrRwlU/4Cwt3hvmff2lWQ48vcWWaPsQrvAADaZMQZtfj/AOttFGpVgOAZBPFwtl78ssuJVrNkvDSGS03/ALQ76ZRz+Sk3YkTJJPEgiPpJ4p/w6F+OzmU3PMbzARzbM8c8yM7XV/8Ahocd59aSe+EW5JZU2HB3i88NP/m3mvG7LfcAOIPfP5po4or2BLJJ+4wGzqLHQRM3/uvH/bCtNSi2NwAG/wDq+2aBGzHsLSwEEctNdTzshK2AdvFzwZN7AfK0KyOvAlWMamKYQQ5wj/Z+QF7UNEjO51gZf+Uz1Sl+ziLnfPUfn76KDtkgNLiXxyjy0n1CayUiJxNJ9VjAXSDr0jjOcJphQWOMiAfPokrcAGFtQB9iDcDvJaOqHyddB07lNESQVSYW5CQL96IXFUfFvzFgcufTrxVoLnNuJI7yhFtO+wjjMcu7pxTynBAkjvyXINmzQ4BxNzyH2XKEN1W+I2N1jY6x9F401omG9+S5cgCzzfxJBMMjzUA6sRJLR5H7rxcgQ8NfEG4LY6flEMLyTJHp+YXLlCWTZTqan2F/cqL2uETVIz0H2XLlJARWKjTb4hnz+yIpFuUmOJn7yuXKRCWvotdYjv1SDHYJkEuEjnl31lcuWbPBWX4pOjPYF3+c7e3iHCP7eR0yRuP2i2mCGgui4yEXuOkz+QbcuWfNFdkaIPTAXbUeYNOlciCSR6ZHIneadJKk+niDG8SOjgPaL3Nr6nJcuV0MSK5TZOnsSjBJYTPF2fD69Ec3B0Wgf5dh0+4Xq5XxiinsyVRuHAkstfj73+6CNbDuAhrzym3uVy5QJcwUy4Nh4NsnW48dM0Q+hRBIL3E8y4/VerkQFrMHSMEON+Zv7fNWmhSZEyeeV++S5ciKT8JswQcuP1CDxDCACajgO9ARC5co/AI+RWwU6sb1V26e+C6q3DUyQaj5814uSexZ7gdetho//V4zECf4Q9GtRI8VapA6/wAzOq5cpYQepWoEOAruyNiDI9oTlhLgCf2kDy16rlysxiZAx7IuMj5KdOkARB4HyXLlYV+xF9MAkR36rly5SgH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6632" name="Picture 8" descr="https://profile.ru/wp-content/uploads/2019/11/avokado-e160371528458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571612"/>
            <a:ext cx="7439025" cy="41814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Числа от 1 до 100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pic>
        <p:nvPicPr>
          <p:cNvPr id="27650" name="Picture 2" descr="https://www.lotusite.ru/images/news/609-4a2c9082966cf49803175decd164df6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04949"/>
            <a:ext cx="9525000" cy="53530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Числа от 1 до 100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pic>
        <p:nvPicPr>
          <p:cNvPr id="28674" name="Picture 2" descr="https://bspu.ru/files/31200/thum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643050"/>
            <a:ext cx="2476500" cy="2476501"/>
          </a:xfrm>
          <a:prstGeom prst="rect">
            <a:avLst/>
          </a:prstGeom>
          <a:noFill/>
        </p:spPr>
      </p:pic>
      <p:pic>
        <p:nvPicPr>
          <p:cNvPr id="28676" name="Picture 4" descr="https://www.icmm.ru/images/pages/news/newspic/common/prize-25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4071942"/>
            <a:ext cx="2381250" cy="2381250"/>
          </a:xfrm>
          <a:prstGeom prst="rect">
            <a:avLst/>
          </a:prstGeom>
          <a:noFill/>
        </p:spPr>
      </p:pic>
      <p:pic>
        <p:nvPicPr>
          <p:cNvPr id="28678" name="Picture 6" descr="https://xn--2-7sbgxicex4abamk6d.xn--80acgfbsl1azdqr.xn--p1ai/media/news/news_90930_image_900x_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43240" y="1142984"/>
            <a:ext cx="5753100" cy="52863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Числа от 1 до 100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pic>
        <p:nvPicPr>
          <p:cNvPr id="1026" name="Picture 2" descr="https://i.pinimg.com/474x/39/9f/7b/399f7b0d82fb5367dd1177eace0f473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571612"/>
            <a:ext cx="2314575" cy="1971676"/>
          </a:xfrm>
          <a:prstGeom prst="rect">
            <a:avLst/>
          </a:prstGeom>
          <a:noFill/>
        </p:spPr>
      </p:pic>
      <p:sp>
        <p:nvSpPr>
          <p:cNvPr id="1028" name="AutoShape 4" descr="data:image/jpeg;base64,/9j/4AAQSkZJRgABAQAAAQABAAD/2wCEAAoKChgXGBodFycyJxgmNjAuOS42NjEuMC4uNjEzNjA2Ly43JiUiLiIlLi4uIiUiJSIlJSUlIiYlJSIiJSUgJSUBCQYHEhISFxMSEhUVFxUXHhUVFxUXFRUVFRcdFRUVFRUVFRUVHRUVFR0dFRUWJhYdHiAlJSUVFSgtKCEtHSUlJf/AABEIAOAA4QMBIgACEQEDEQH/xAAcAAABBQEBAQAAAAAAAAAAAAAFAAEDBAYHAgj/xABCEAABAgMGAgcFBgUEAQUAAAABAhEAAyEEBRIxQVFhcQYTIjKBkaFCscHR8CNSYnKC4RSSssLxFTOi0lMHNEOzw//EABsBAAEFAQEAAAAAAAAAAAAAAAQAAQIDBQYH/8QAOREAAQQBBAADBQMKBwAAAAAAAQACAxEEBRIhMRNBUQYUIjJhcZGhI0JDUmJygbHR8AcVM4KywfH/2gAMAwEAAhEDEQA/AOyExQXeCAWAJbNqtzq78ADEV6TSJeFJZa+yDtuRxAduLRRSAhIA7o+vdHP+0ftB7uQ1o3OP4K7Hg3I1ItKJj4C7RZjO2K0oE1sioN+Y5gcwHLZ1MaERpaRm+NGH1V+ShMyjSeFChQaoJQoUKEkmh4zlisMoy0lSUlXIF9zlWLRu+Sc5af5R8oF98F1Sn4aMwoDf6bI/8af5R8o8qsEhIfAgAcAG9Gh/e76CXho3CgILDIUAQhJfgPlHr+Al/db0+ML3sXVJeGi5MZ4X+khwhTHl84F2a2WdRUFS3ZRDpQVDhVs4MT7FZUAKUhLU0fkMn1hp5HkW3j7VYyMA04X9ieTfSSUhSSAaPRhp9586O0HICSbBZZqXSlJT6OPkfdF1V3S1aepHxiWM91fFtP7qhMBfw8K/DwMN3S6UPmr5vDiwS+P8yvnFjpaUdqJQoGmwIOb+Z+cRmwS+P8yvnEfH+iW1FYTwENiQXz/mV84rWizhGAoKgcaPaUXBWAQQSQXFPGIDLFgUn8NaaGhCFBKglChQoSSUKGhQk6C3koY5QOyj5MPcojxinLkqnBRRRIyVm54cAczwIGTxNfklZSkoDqqlvzfuBBiRIShOFIZI+OfrGHPowlyDI/kADarmzU2guXXleU0TCgHAJZyFWI1yrWrEM2jxo7r6VJV2bR2Vfe9k8/u86p/EHaMp0hlFNtnjQsfNIf1eBAJEdXg6VE2JoYKWbLkODjZXdkqeoyj3HIbpvuZZyye5905eFHSeQb8OsdIu69pdoBwHtDNJoR8CPxJccYGyMZzDyr45gekWhQoUUlWIJYT9mn61jMS7Otc9JlrUtaVOteSEj7qRko6FiW14aKzSguQEqyUOXOKMnovISRhK6fiIgPGeBdnlWPB4Xm97RakrQmUBhUoAGpJ1OKjBGhiO9LRLaWmeAucKhALJJ3U7DCM+1xzjWiWIoT7vlLUVLQFK3Z4mH1Vjr0UXC+kDsNnMizKwrAUS/ZGMJc91KX8PHKJRaSmTMM9asJo/V4CHo+ZGfJtYNyLEiW+BIS+1HiwqQkghVQfF+cLdZ680/SxV1JMi1CRKOKSoPu1KF+dORHCJL7tCwtRUlTJojbEc1c9AG33jQWa60ypxXKASgpYgBqvQ/Pwi9aLImZhxDukKGlRl/iJyssImPJAeHEXwFDdktKZMsJ7ra0PzeCUeQIeJMbQQr3WSUxELDA83nKEwyyQCA+YbNmzz4RfxOKQ+wdpcodPt8tC0oqVnQB2G52HOLhOkYWwzvtZakq+3WohaeFXpphGRjcmkCvN8oieENICiZjFC8D2Ufnl/1p+MXiaxRvAdmX+eX/8AYmKG/MFW7pHRDwoUaiqShQoUJMmhQ8KEnShjDwoSZcv6ZSmtKVfeT7ifnGVMbvpxJ7MlexKfOo/pbxjCgvGzprrjCByxykIsSLQUlJGYyIoR9bZH0isRDgQQ5oIoqpdCuvpNQJtJ/XkP1D2T+Idn8sbUF44N/EYSyan6+t4mlXnaEoMtMwplfdFG4BXfbgCBwjOn0+z8KJiyK7XSE3xZ5EpAmLGJshVXDsgE+bQMn9NUppJllX5jh8mCz7o52VJSGyB8H/eJkoKiEpqpVBz09Yr/AMtijBe8/L+Cc5LjQC2Z6azv/GgcHJ9ae6DF2dLpc0hM5PVqOrunk7AgniG4xkb5ucSAlSKoNDwLZjgrbQ8zANtIhppgyYt8X/ieZ72Opy70I9NAHo1OK7JKKqkOPIkD0EHoFcyjSIa6xazF62tRnyZKJnV4gSTQvsA4ZyX8olmXqmQqTKUvGpRIUokAp4lgzvRqRSvKz2meVSVS0mWTSY/dD6J72IClGgnNuOSuamYoAs7hgcROp4iLeKFpuUJvwTVqQCtkKWlKUj2tyo7NkkU1i2b5X/EdVhGF2ftn/wDPC9dS34tYvWqwFU+Qof7cvEfFmHgIuWmWtSWQrC+rP5aA8SDyiLngAJwLKxnSSVIlEYUpxqxPQZnJR4g1D8Y0112aYlCMahhCQAkVHMnMnkwrrnAq9bnPVp6rupdatVLIyB1Lh/SkamUkAADKKhZ7REzxtAH2JJkpBJAGIxFPVhDgFR2FfiAOZIERWy1mWOykrWckjXx7qU7qUQK8geT9LbVbE/8AuLQmU+UpGIng6gAa5OphsITmAilRZWrvnpNPsoKjZVlA9olIA4nD1lObRmFf+pCV4QuSUpxJLheLJQOWBO28cpE0u79rd/i7wasFyqmgKUQlG+Y8SH9Aow8WO3yCTnLvt09KrJay0pfb+6eyryOf6XjRvHzdaLNY5CgFklYr2dNiFUHEcs3Lp2NxdM+sQJE5SsQKcK8yRiDgsHJw8ypyKlibHClEG12GFAqXeaVFICVMqj0IB2LElP6gNi0FBEbTp4UKFCSSEIwoUJJZbpfJxWNR1SUn1APoSfCOXILiO2XjZhNkzZZ9pJHmI4bKmgpB3jT0l4ohC5o6KnJADmK6iVcB7/rhDgElz/j63h3g+kJa8gABsgPr65w4IPhDqVhBJ0jU2i4lKFlSkNMwsrgzVO+EnCNa7VGZq+tx47mNf0++fShaIx8UyAkeSG3NYwuYtSqoQlXiSGHkH8xB3o9dBR9pNDL0G255kaaDiaHrLZUSJaUDL1Udz9UA4RbUsJBJyEeaa/7UyyukEfDZKH+0eX8fNbOLhtaBfYQXpEoCzqfdPvD+jxz1JcAiOo2iXLIC5ndR2v3bcDJ8n3jNdHLtNonKnLHYSX5qNW5JzPgNTHQf4b5m2J7a65v9o8UENq0VkLeXNZDJs8tBzArzNT6mCrwAvG9J8kqUJOKSnNWMAtqyWJpxIgvImiYlK091QBjceD2oNrpWGh4ztp6Qy5alJwqUEd4gOE867VpByTNStIUmqTUcofaUrUrwzRHNmYUks7RVs14S5iUlJDkOzhxzD6RGuU7QatX2hRXkT0TA6C4ypXnFiEkhV4XpLkYQpzMV3UpGJR8NhqSQOMYcWOSuYcI+1BCphmJ+0WdDXuoGmDsuGHdrorrnS/trVOIBWsoBOiEqwpSPzF1NqVcIo9I7ZKk2qzmYoJdCw+T1Sw86+cRf0rMetwtepsxKEkqISgb0A+EZ9VgstrUoFCFy/vILKHNmz3B5iNBctgRalG0zBiQCRLGYYZrbLEouxOQ5xf6R2YCWbQmkyVV8nT7SSdUkVrkQDFbYzVoqXJaXVXC5/a+jibLJmKsyOsm7qqUp1wpbCpQ4hzxyOKs924pfXTFMlTkcT7gXo1GZ8s+1kvWOJdILOJVpmpT3HccHqfWngInjyWaKjqEFAFq6x0MvIWtOFSiZsj2tVIIYBVO0H7W9E6uT0YRwb/03nFNuI0UhXvSfrnHeosd2ggnhQoUJOlChRBOmpQlSlUSKk8s4SZDL4vVNll4lVUaBO5+QzJ24sI44QHJ38PAcNhpxMEL1vQ2iYZiqJySPujQfmOZ4ltIHpBUUpSCVHLV/3aNXDhaxu5xQOQ8uNBMRDgQSl3PaFFggjnRvMg+QMaOw9GUpYzziO2Q+Z9BwMAar7WY0Db8Rrj+q3lShwHuNVSHXDdXWFM1XcGX4jofyg+ZA0z2c6cmWCpWXmTsBqSToI9TJgQlzl79hAxKSo4l1X6J4D4qzPKkefP8AF1GcyP4jH/H0C3sPFDRQVOba5nWOVJSwoCknDuSrElOJWQcbhD1J9JQV4VpmYiOAKf5aVG7uDrpBiwIBnpcaKP8ASPRz5mJL5srfaI7yuyebdk8wezxBGwjpYdGiDeGN+XamfMA7aQs5KRPtyzKV2JSC6j97ZqmhZwXLEF8mjbqMuzSSwaWgaba+OpPOKEi0ylJkTJJBSDgpVnHd5hWGhyg4pIIY5QfhYrImhrBQQEjrJJWH6QypJl9amYVYik4MTpXwCXfLaNJaE2gEGSUBAGRBDeILN4UaPMi4LNLXjRLGPxLcgSQPAQRtFmTMQpCu6qh0/eCy8cBQpZyZeE20gy7OOCpmaU74aArPKkNbZs2yiWiS/VpDdwqB8QrE/DD5xbldH0IKShcxITpipyZsuEaFoTnDy6TALNX3bimVLAJHWEAkAuAQ5YM4UQGGoJjKpsOKSp2ThXhSG7SlE0CjnQH3nSNlarjlzSpSyorORdsP5dIju25hJWtau0p6ElyzV4Po4DkCKjyQjIpQ1pA745/p/VR3vaZlmkpEhIAy5aBhqdXNKaxoZYLB84D3tY1zTJCe6Fgq0oILle0QuifRQfRa2u+dyx1jlyTJMi0B1SplE5VxFUs5jslNa0ooHJoqXnd/XTFTJ6UrBThSM8OZLukHEo+0A1AKam79sYMtU9IHXSw4OTjVLt3SH3YsWOUCbLNmKcrDDwL+VG+qRW+ThXYWOHefSnsl1GfY7AETChKMCy3tMKpzDB66j8MXOk0wLlps/tTSx0ZAqo+XZHFQ4wOspnyMQkKSZaiSygThJqcJCh2Sa4TkSWLUEKRgUpUw45yszkwfJIqyRomv4ic4d84AShwHF1EcKIXaAGTMWn9T/wBQIjmPSAoTapiZhK1Bq0Byy7JSmm+EkvHYJasQcRmk9FZPXrnLJWScTHIHwqrgOGsQik80Tl49igsv0NX1Fq60IUtASe6HIdq6FQGycRqI7Xdt8SLUCqQsKbPQjgQQFDxEY+zGarCpWZWnCGZu1n97uu4LUfKojX/6NI68WgJaeAz5OOIdieJrF8UlrOyItppFnhQoUTVaaMH0yvAgIkJ9rtK5DujxLn9LGhjexxm/p+O1TlaOw4BIb3ufGCdPj3PFofLeQ1CkkggjMeI5HgcvGNzY7BYrQAtKKjMORhOxTiAzyLMWdLisYV4LXVY5U0gKmKRM8Bi2wqp4pLl/CA/bjCuLeJHsI4tl/KfUDyUdJmo1VrpADUh2gaZiZCUpDqUcg7qO5JJy4ktUNmBEYt83MoBHBTn1SE/8hHl8WjzSWWNcR+s7i/4FdA0Gkp6sUxtEe85+QbzMODFCx2gLM0h++c6bN5CnhF6O50nFEcTW15IiFvCz982frlJQ6ksQp050ry5PTEkPpGvtlvRNSEpfMEuCGbLMB6tk8UQIYmDmyEClXLiBxDl4s1lCUKQkhCCvHQOoqdyc2ZxkQTnkGg/d9tVMK0q7yWqMlAuxzLGhBDmofIxnJ6VEDCrC3B34ZivGsHLgk4ZOI1UoqL7hyE8GCWAA95JNsMhJpBZ8AaLHmj8KFDRegUnhPGaNpmy7WvEXklIPBOg45gudlOaJirb5lqkIE1Ux1OB1eEYanug99x97VoePlO8UtcYAWm9SieZQTjUwIAIBG7uQOI14R6vGRaFqT1RITzCW8cKlk8BhHGMzfShIniZjSJzJJSQqrUGFTZEOCCePJ9qlCATR8+FsrHbkzkkpcEFiDQgjMH9qGBcu+iuYkBP2SyUgvVxqzd2m8eejkiYJS5k3vzVYvDT62aM1KUkLIS4teI0Ysz8mwtrrnA2ZweDwisCAODrHI/BdFWgKSpJyMYuQlSEKBDqQWI1LeIAxDtBzkRG3AgJeliU/WyQ6xmn742FWCxoTQuymoUtssKGJPsNeqCpnqU2FBA40bfUkltg3GHmyMRcRNLmhQCk5Hw5jdwaEGohyRnlA7ha1onkc2vEpOEMIrWkKmFMqV/uK1ywjVXIDTUkDWJ5MuZPJEqiQ7rOXEAZqPIgD7z0jS2C7kSQWqo5k5n4AVokMBoItgjJQ2bmAWPNNZLtlyjiDle5qfkH4CsE4UPBTQAslxJ7ShQoUOkmMcVvqUUWmcDmFE+dR6GO1RlekNwfxIC0Umj/kNjsRoeLciMGYNdZQ+VGSOFyyGYEMcjFy0WCdKJC5ageT+odPrHmVd09ZZMtR8D/iNl0jCO2oBsbvRX7hXLSZiFMkqZtH4aVBrnV6NWD8ix4ZilA9nbPzDUOr6vXIQMsPR+YifKM0Bg6iM2Gj+zU6PXCdoIyZIkAmVWzFyG9nejOpL5KToQGZjHIatnRCcxtPp+7u9P8AtdNpMx2AORMD1+vrlFWbMILZRLKnpV3at6cDseESqlg51iD7K1IngdqCUsqFdI8TbUEuM1DarbPo50GZ0BiyZdCBT4cecCJ6kMJMqhFaAqw7F6jGTXtEuxcHIuxQmk9EUlJ68hCXB10YaliAeA4kbGNpKlhKQlPdFIxNmxsHU5GSmY8aVHPQ5M0a2x2kTEvkrXn8iKjnvBOPSzNS3EgnpZ+0XgOumFalYUKCUoRUqLOXDOR6ACCM62TJ0gKsveJatMLGrgg1cYcPHOI7bcxVNE6Svq5rMS2IEcnFeI2EEbvsfUywl8SnJJyckuT+0FOIAFLPorLzbd1JkrnklSk1oxzr2QGZOJuXGFICLVOSklSUoBUhjmMtnCk0YZgFtHJTpNYwuQVDvIr4a+lfARlLBasISsZyy/6TRQ8M+cBOkLH8ea1cfCa+EuHzN4/ouhWSxokghL1rUlRfmSTFlSAc4cFwCMoRi57is0KtZ7OJaQlPdHi3DlFgJhCPUVqRJSiObNShJUoskekUrRecmW+NQfbM+QcxibzvRU+YxdMsd0b7k1Pa2SchXdiMaAuP0Q+RkBo+qtzbfLVaPs6JX4OoagM9Rnuwo7xUvKeQUpFRmrRxs7EjEeyFaOdRGWvpFoVLQiSofbMcNASl2l12Up1Bm8Wppp6jKlps5A61DY1ANjYdnSpL4js3GEcYOkodK9mouZCb7W5uu1S5spKpVE5NlhbTw8iGIoYJxx+zTymYsyyztUUrkRxoBnGhsvSGchsfbHkQObMW4iupGcEvwSOQgmZ4Pa37QopWO2onJxILjyI4EaH6EXRA5CLab5TwoaFDJJ4TQoUJJJoTQoUJJCJt0S1lRU5fOprzFAQNAXETSbulIJUlPaOpcnhUklhptF8QIvS9pdmS6qqOQ1PyG5PqaRT4DAd20fapxhziGt5QzpHOky0BS04ppoG7Jpn2mcJHIguAxeM1Y76R1YM5QSsZ6PxbiKhnzaBN4W2ZPWJi6kPTQDUJ40qTU+QEtyz5XWEzKK9l6Di1AAp6h9MtYCy8oAEtF7fvK6SHTTFFb/m/BG7ktsicoJtAdasnJKTsMPdBAo5Bc61AgneVkIn9hKmwgJwUFHcP3Qz5KYVjI3wB1iFSmfM7GtCOPEZxtLu6USZrJm/ZzOPdPJTAeCmPNolg5Ie3ng+iBzsVwqRgc5v37UJnXrLSgEVVtkRuDsxofdSA6b7ny14wWydIFFAaOQS+YcEZw1+yCi0zXri7QO4OQ/S2HkBvAgRXLMQ6gt3TdMjkiDnc7m/cu2S5oUEqTVJr4R7BEZnotPKrKkHNJUnyJb/i0aUCDBITyuPni2uLT5JlhwQco5LOBs85Ut8i36T8Sn1Hl1tUYC2JUBNS4Zy5NH38QOzoKUoBFeQL5R2izFri3ycKXqXPlkhCCy2poQNOLClDTLOLE6/bSlZSQkUDavucxq9NimActQWmVM9tHZPI5H+31ixeE0KMse2H8tfVvGLtPcC8A82o63jVG5w+EhWFXxaVHvsOASPeFH1gbaJ610Uoqfckjg4dmfhrDhxDoSVFkh1cKxu+7sAumhcoZXk1bih06eQlGGhVptQ+FM+LQxITKKjTsvu2/ryrFpclSZigsMU0bNnqciQ7MM9+MBbfNIstKMyfIsfdDE8E/RJo5APqprNeJVaUTCMi4GTYUnAOCUsHPA7gEraiVJUpXe7ytH38GpsA2YECros+GX1i6KV6DQeOZ8IvFBmEE/7e33tj+UZtrR6UNeFBtFnsqzNn3Gh0FMmcCwFKA7U/b5bxK8eJdmK5spPsqIGxG7dl3bV82gje9iNlKSe0hVAdX0BHL2sqMWLOR7wAdpVHgEjcFWkz1IUFIOFY9eBGWE7H9LZxvrqvIT0PksUI2P8A1Oh5jMGOdoU4ByfmPeAYJ3RaDLnoOiuyeO3iD7zvFObAC3cO1fhTuDtp6XR3hQ0KM1alr1ChQoZOlChoq2u1JlIUtZZKfrzOQG8JJvKp3reaLOjEqqjkMnPwAzJ28BHKbRaVzFqWsus/X8oyA+cWLdeCp8xUxfgPujQc9SdTwAgcVRmZeQXGh0u49m9GETd7x8R/BSBbZw04BQbeKeHGQT3Blx48tvHeLktQBSdAR74HdwtPIPwuJHG1bO8bIJyCPbGR+HIih8DoIwlnOFSge6fTceH1lG2m2oTEKCQcQYkfhepo9NxnwqHy142UpZaapHhXT+YUJ3zzjP0pxFh/m74VzWmaiA8MHyH+aqAsWTRI+qfW8TAxWDEAjLPnziZMwEsmquFY0HOXTwFrW/mroPRFX2K/zf2pjXAxgbnvIWWUEKQrEXVQjwGYqzDz2jZpnTD/APG3iPnBuOQR8K4HV/8AVca7cVdIjM31YQ4mBIOho/jkXIyy0FRWC0+1rlpUpSOyOIMURfqT7Jpy/wC0Slla3hxpU4rH3bBdLCyWROWg9w02Z/dhPoIMWHo8maTMSrCvuLpiOJOoqAAQQWFBTOKN/LSqamYkEYqHIudDmS5FPAQUuO0zOsUUpJBT2hShGSqkJqOzmXZ8gYhhT/F8JWnrLA+Fpdwfzm/YjUjo9KSxU6iPAeQbyLiCiyiTLUQMKEgnbLP0iC0XkJSSqYhQTSvZOeWSyYz1630ibKCUAssitKgFzqTVmy1gveXOAce1h+GA0kDgLPYyp1K7yqnmakcgaDlAWe2My1B0E4+e6c9T2iTRiYOCBptQEwJIJUr0A38X843HMAACxI5CSSp0ySouuraaD5niabARaIaEwEIgRcBSHu1EJ6kTEFHeSQrhxG9RSkT2iauaSqacSjTYAbJGg9aDETEBsbJM96a8EDI8wXVxB1YQ6VgsRV/F9m/aBY3se4n0R00D2NDa75XpIKR2i7eHn86RpbiusqUmcuiPZG+yjsAKAau+0e7quAkhc7LRPxV/0/m2GyAgfMyr4b0iMLDr4ndpmhR6hQHSNSgNar9s0qYJcxYEw6V9SzA8yM4MRxe/nsVotC1HGhak0+7icqBNCCQAAQQcJakMSE4FrscualYCkkFJ1FY570qvLHNElPcRU/mzA/SK7OoaiM9dFhBKZ1hWqUhWeoLaAd1dNSkEVzLiNDeV3maorf7TXQHbkW1rsdIqzeG008rT0GICRr3jhZJUVppdkjNXu1PlTxizPOEsvsnjTy08jFaSylKVoKfP1p4RlBhHa7oztcAGHtTgAU0i9KAC5ZzqPGKRMPjNMJYj0+h74g4Wmz4S6Mtb3tWzu6zsSrIZetW4AhhyO0ebbbJBStKjod89GLM75cYHWW+0lBTN7KgKH2eHI8DTYwPtIHV59onLhQk5PnSMhmG50u5+4bflXE+DJHIyIN5d8yJXYtC5MtKkjEgq00ph00CsPhBBJqwyjNXYsJnMclBvKo9I0ih2gRF+qOO+z6LY938Nzm/X+aqBJVOSk5Ogf8q+nujpjxzy7UYrUnbF7k/OsdEAjb0NlR3/AH0sPXD8YH0Q+9Q8id+U+6MSpPejcXp/sTn+6fdGGKgcUCe0V21E+znTv4KeySErmS0qDpcU5AkeRr4RuZMhKAyQw8voxirsP28kfXdMb2CtBb+Tv6obX3flK+iEX2gGzzQefkQfhHN5YYJB0K/fT0jp95y8UiaN0qHpHObOAqWQqofk3x8YtzcgRyMeRYCjhYplhewGiVG2sULJaColOEhLBT5Ak1Iyrnm+kSTTMSVBLKT5EUo5yPkI8y54SlIUCCBs/ueOlgnD2tcOAeVyk8BYXNPY+FEHjy8VP4pPH+VQ+EOLUPZBP6SPeAPWL3OCpjjIKKpJmSUJTpRWWmY7yaPWmY4GJbjlhFoSUpBKyQqjKSWrmSW4pU1R2TieKt12GZaVqCfswlnNCS7sAHKXYGpycUMdDsV3SpAIlhnzOZPM5xgSwFrzRXUMzA+IAjlEBDwwh4kh0oUKFCSSjMXxdhUoTZYClDNJ9oM3qklLMdCKpY6eGaIvYCFJjqK5hLTLkKSmT3Ff7b1wZmYk1d0s7E5FIBZzBlE0EkCoTR+OujPuQw00IF6+bmMwFUpwuhLUxNloRiDnMVcjWBUi6FzZahKmNLVmTRaD7QFMLvkaM+uo7gbpH4+UAOUPttusqj1c018WH6mwvwJ3G8ZZIBAagPhE1sRabu+ztSROsWT6e8qQqub1/HHkWQKSZljV1kkZoPfRuxzKeI8WiWRg2LabWhoeuhjyJBQK8AQ8QybQZj4EkkZ5BvMiJgiY7YD5p+cZj2Ed8LpDr2OP0rV4UHiOWgJ5ebcBwfTlE8qTMXiyS1Nyf6Rw1j0uyhOF+0olPvq2gpsIZtXVrLz/AGoxtw2je8fK70RO7rsX1gXNGHBkNXbM+B7udaszQbWcucR2UMknVz9eQiYkONoyM+QmQ+g+FQimL/id2V5uq0pRPKl0Ax+8fCNV/rMsh019IxN3mpfQDhnn6xbtCRQmOgwJCGABZGoQgvJP0R+33mFSpgAzBjMqFSIq2shMtZGYEXVBy4+t4B1qQkttGaI0N3UpLJaBKmSlKyc/0mNR/r8v6/xGKmkpUg8f7T9eME5SwoOIv0iUhlBUarAHPso9NvuWpKhuD9ZRiLAsEKOhY+Y/aDrRmLuJxKToAn3qBhau4uZz5KekRhpICszqTFDkfh8IqzyQUkZEtzfL1i7aKTAdx7v8xVtTYX2I94jpPZ6S8dh+i5P2hj25Dv77UwFYcwzQxBjVWW21q+i2c79P90bGMB0dtkuVMmhZYkJ/ujcSp6Vh0l4xMojeVu4rTsCnhQoUVqxKFChQkkoUKIZ0zCkmEkhF6Xt1JYB1RibReMwLUtPZCs29/j72Opgtb1TJxqezt9DOBU27VKZiAR4/W42IBrlAM5JK0IIwB9VDMmGZRRxP4v8ACM5eVxTLKUzrISlb90b/AIS+Tafy7RrbKgSg3eIo/wBGPFutAUJY1Kv7VQ0UhZyCo5tFhNdLL2S85FsIE77C2aLySo7KDMk+mVIvrnzJC+rtQwnRXsnYnQc8uWUQXlc0ueHNF/e+ehEDJV7TrIOotietsxy3TxQpnf8ACdoubLHOKcKKxAWvHHaN2GaFBahUFR+EephaZJI0P9pb1imiT1aOtsiussuoyKd3GYP/ABPCJJE5M+Ynq8w52yTUHiMmgKbBcx4Pl6qeLHUgJR+woZCeLnzJizaT2VEbGKtktcsS0jGmg3HjrvCtc5OAhJBUWDCr1qGFSW2jCfG4ych3zLtI5Ghvagsyar4MPT94L2AjGBvFWy2CYkEqDFRfPLZ+Le6LUuStJCjkPo+kdBAwgALLyJASSEVnywpKkqyVT5txgcbrAYYleeX/ABi1/HJ+v8x5Vb0awQ9jT3tVDHuHRXiVYUpUFFyobklt6ZO0SWiUFjiI8i2y/r/ML+NRp9esJrWgUNqW5xNoUQMjQiBt3JCVqf8AF/V+8GrUtKqp73k/rAES1y7QlKgxL8XBGY0oQxHLcQDqDCWEBHabIAeSrNpd0nckej+8NFS1/wC2vkYv2pFH0DfKKqw4I3jY9kJLhLf1SsH2ujAnDvUBehUPDxFJU6EncRIAHjf8lg+a92QfaK5D3mCyCUlxQ+UCrKkmcyfunhqPnBOYQmiqesc9qdiQrp9KIMYCOWG8FuyqiNMkuIwdmt4QXSfryjV2C8UzQw70Qgk8inyo65CKQoaFFqGTx4WgEEGPZhQ6SzdrsBS5TlGfnzvZHj8o3dolYkkRgp1lVLLKr8YFyGV0jcaSxSgIijazWVz/ALVRfCDEE+xlTEOFDKjt8w0DubYT5TbaQFGREa5QUClQdJ9YGWq1TpRUFYSA1WL1y7Lk5lvCBlovGeCmoKDsGJ4Akqq/AM0UtwnXYWC3CeCqaLBOkKM6yKYgkFOdP6VAirHeLd23ilc1MyQAi1D2PZXuBt+XMez92Eq4k2tYMtk0q9SM6ncncmrZ7V7w6OLlAnCVp+8mh4OlyX11FO9GrjT0KdytA4pHK6dd97ItAJTRY7ydUnjw2ORi8EB3yMZC6bdLVJdsK079ljp2m7rb0pUPBaTeyUoBnEJVw7QPkN9RtpkBGzhziA2keYyGglyMkR4anOBB6QSNz5H5RGL+kaqLcj8ngnwHejlU2ZvqvJYFodgYpqvGUScKqHw+AMWgsGorAsjHDsK9rwelI0eTDAw7xBSTCLslEubhTN9nulyCNw4INRx04RScRDaArCcNF6afR2MODymcOFbvUWORLWFFlkUGJai+nZc67hoz9nt8uYAQWfejfXCBaejk+0LJLJArXPiQxJ8840CehoKUgTVBQzpQ+rjxJ8Y0MLIEY+EN5Wbn4xk7Kr2RYKGGQJHkS3pFsEQSm3AhElQlOZo1cgk66hLkUDhsow0+RakhSlBYlijmnyP6maD2akK6WfJpbgewtZYT9uniFD3H4QeKAQQaxhrjvIyiTMqk13I4Oz4WrTI6LzjfviAIyMAZkgebWlgM2NpBZskprmPqkWrsWRMSRr9e+LuDQ5e+L123dhUVHL3QI1hvhFueK5R/FCiVoaCdpQu5SQ0PDRNQSiCbICs4sQ0JwtODSELu5u7FRVlWC8aKGiHghWNnKy5klxiDt4tAS8riROxFJKFnUZHiQ7PxBB4x0EpEN1YheGVIzA9hcislyLkTCpasQIowb/NfLjF+1yyUKEuiz9HTNo6SuzJUGIgfNueWp2p9eUUviN2rGTtqulyCZds9VVB/F2311+EDpKOqJCQw1TkD8jxAfLMBo7Iu4vumB07oyVZtBbczyfHx+yh5IRdh65YVZ/XL0+tYTx0RXRUg0T9eURHoufuwYzVmAVTlQcI321YEGu8G7FNtMkMlHZO6Xf0f1jYXfcQlEnA3r8YLfw69a/XOKMjUmv8A0f3q2LFI8/uQyxTSqWkzEBKzp7jvXZ4nUhOwi1/CKOke02Fe0AuongIppodql1SWyEeTJGw8oJpu9cTy7sPtQ2y/JP4g9UEVJBB05UaBMwlJZWnrxjfy7ClMSGzI2hnQE9cKIyAO1zkK8IdyoNmD4vHRhZ0jIR7ElO0N7ufVL3kei5Yi4kkulB5VA8nw+kaCz3LOPe7I8/j8Y2oSBlHqJNx/UqByPQIRZLoRLqe0r60doKpAAYR7hRe1gHSqc8ntKFChQ6iv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data:image/jpeg;base64,/9j/4AAQSkZJRgABAQAAAQABAAD/2wCEAAoKChgXGBodFycyJxgmNjAuOS42NjEuMC4uNjEzNjA2Ly43JiUiLiIlLi4uIiUiJSIlJSUlIiYlJSIiJSUgJSUBCQYHEhISFxMSEhUVFxUXHhUVFxUXFRUVFRcdFRUVFRUVFRUVHRUVFR0dFRUWJhYdHiAlJSUVFSgtKCEtHSUlJf/AABEIAOAA4QMBIgACEQEDEQH/xAAcAAABBQEBAQAAAAAAAAAAAAAFAAEDBAYHAgj/xABCEAABAgMGAgcFBgUEAQUAAAABAhEAAyEEBRIxQVFhcQYTIjKBkaFCscHR8CNSYnKC4RSSssLxFTOi0lMHNEOzw//EABsBAAEFAQEAAAAAAAAAAAAAAAQAAQIDBQYH/8QAOREAAQQBBAADBQMKBwAAAAAAAQACAxEEBRIhMRNBUQYUIjJhcZGhI0JDUmJygbHR8AcVM4KywfH/2gAMAwEAAhEDEQA/AOyExQXeCAWAJbNqtzq78ADEV6TSJeFJZa+yDtuRxAduLRRSAhIA7o+vdHP+0ftB7uQ1o3OP4K7Hg3I1ItKJj4C7RZjO2K0oE1sioN+Y5gcwHLZ1MaERpaRm+NGH1V+ShMyjSeFChQaoJQoUKEkmh4zlisMoy0lSUlXIF9zlWLRu+Sc5af5R8oF98F1Sn4aMwoDf6bI/8af5R8o8qsEhIfAgAcAG9Gh/e76CXho3CgILDIUAQhJfgPlHr+Al/db0+ML3sXVJeGi5MZ4X+khwhTHl84F2a2WdRUFS3ZRDpQVDhVs4MT7FZUAKUhLU0fkMn1hp5HkW3j7VYyMA04X9ieTfSSUhSSAaPRhp9586O0HICSbBZZqXSlJT6OPkfdF1V3S1aepHxiWM91fFtP7qhMBfw8K/DwMN3S6UPmr5vDiwS+P8yvnFjpaUdqJQoGmwIOb+Z+cRmwS+P8yvnEfH+iW1FYTwENiQXz/mV84rWizhGAoKgcaPaUXBWAQQSQXFPGIDLFgUn8NaaGhCFBKglChQoSSUKGhQk6C3koY5QOyj5MPcojxinLkqnBRRRIyVm54cAczwIGTxNfklZSkoDqqlvzfuBBiRIShOFIZI+OfrGHPowlyDI/kADarmzU2guXXleU0TCgHAJZyFWI1yrWrEM2jxo7r6VJV2bR2Vfe9k8/u86p/EHaMp0hlFNtnjQsfNIf1eBAJEdXg6VE2JoYKWbLkODjZXdkqeoyj3HIbpvuZZyye5905eFHSeQb8OsdIu69pdoBwHtDNJoR8CPxJccYGyMZzDyr45gekWhQoUUlWIJYT9mn61jMS7Otc9JlrUtaVOteSEj7qRko6FiW14aKzSguQEqyUOXOKMnovISRhK6fiIgPGeBdnlWPB4Xm97RakrQmUBhUoAGpJ1OKjBGhiO9LRLaWmeAucKhALJJ3U7DCM+1xzjWiWIoT7vlLUVLQFK3Z4mH1Vjr0UXC+kDsNnMizKwrAUS/ZGMJc91KX8PHKJRaSmTMM9asJo/V4CHo+ZGfJtYNyLEiW+BIS+1HiwqQkghVQfF+cLdZ680/SxV1JMi1CRKOKSoPu1KF+dORHCJL7tCwtRUlTJojbEc1c9AG33jQWa60ypxXKASgpYgBqvQ/Pwi9aLImZhxDukKGlRl/iJyssImPJAeHEXwFDdktKZMsJ7ra0PzeCUeQIeJMbQQr3WSUxELDA83nKEwyyQCA+YbNmzz4RfxOKQ+wdpcodPt8tC0oqVnQB2G52HOLhOkYWwzvtZakq+3WohaeFXpphGRjcmkCvN8oieENICiZjFC8D2Ufnl/1p+MXiaxRvAdmX+eX/8AYmKG/MFW7pHRDwoUaiqShQoUJMmhQ8KEnShjDwoSZcv6ZSmtKVfeT7ifnGVMbvpxJ7MlexKfOo/pbxjCgvGzprrjCByxykIsSLQUlJGYyIoR9bZH0isRDgQQ5oIoqpdCuvpNQJtJ/XkP1D2T+Idn8sbUF44N/EYSyan6+t4mlXnaEoMtMwplfdFG4BXfbgCBwjOn0+z8KJiyK7XSE3xZ5EpAmLGJshVXDsgE+bQMn9NUppJllX5jh8mCz7o52VJSGyB8H/eJkoKiEpqpVBz09Yr/AMtijBe8/L+Cc5LjQC2Z6azv/GgcHJ9ae6DF2dLpc0hM5PVqOrunk7AgniG4xkb5ucSAlSKoNDwLZjgrbQ8zANtIhppgyYt8X/ieZ72Opy70I9NAHo1OK7JKKqkOPIkD0EHoFcyjSIa6xazF62tRnyZKJnV4gSTQvsA4ZyX8olmXqmQqTKUvGpRIUokAp4lgzvRqRSvKz2meVSVS0mWTSY/dD6J72IClGgnNuOSuamYoAs7hgcROp4iLeKFpuUJvwTVqQCtkKWlKUj2tyo7NkkU1i2b5X/EdVhGF2ftn/wDPC9dS34tYvWqwFU+Qof7cvEfFmHgIuWmWtSWQrC+rP5aA8SDyiLngAJwLKxnSSVIlEYUpxqxPQZnJR4g1D8Y0112aYlCMahhCQAkVHMnMnkwrrnAq9bnPVp6rupdatVLIyB1Lh/SkamUkAADKKhZ7REzxtAH2JJkpBJAGIxFPVhDgFR2FfiAOZIERWy1mWOykrWckjXx7qU7qUQK8geT9LbVbE/8AuLQmU+UpGIng6gAa5OphsITmAilRZWrvnpNPsoKjZVlA9olIA4nD1lObRmFf+pCV4QuSUpxJLheLJQOWBO28cpE0u79rd/i7wasFyqmgKUQlG+Y8SH9Aow8WO3yCTnLvt09KrJay0pfb+6eyryOf6XjRvHzdaLNY5CgFklYr2dNiFUHEcs3Lp2NxdM+sQJE5SsQKcK8yRiDgsHJw8ypyKlibHClEG12GFAqXeaVFICVMqj0IB2LElP6gNi0FBEbTp4UKFCSSEIwoUJJZbpfJxWNR1SUn1APoSfCOXILiO2XjZhNkzZZ9pJHmI4bKmgpB3jT0l4ohC5o6KnJADmK6iVcB7/rhDgElz/j63h3g+kJa8gABsgPr65w4IPhDqVhBJ0jU2i4lKFlSkNMwsrgzVO+EnCNa7VGZq+tx47mNf0++fShaIx8UyAkeSG3NYwuYtSqoQlXiSGHkH8xB3o9dBR9pNDL0G255kaaDiaHrLZUSJaUDL1Udz9UA4RbUsJBJyEeaa/7UyyukEfDZKH+0eX8fNbOLhtaBfYQXpEoCzqfdPvD+jxz1JcAiOo2iXLIC5ndR2v3bcDJ8n3jNdHLtNonKnLHYSX5qNW5JzPgNTHQf4b5m2J7a65v9o8UENq0VkLeXNZDJs8tBzArzNT6mCrwAvG9J8kqUJOKSnNWMAtqyWJpxIgvImiYlK091QBjceD2oNrpWGh4ztp6Qy5alJwqUEd4gOE867VpByTNStIUmqTUcofaUrUrwzRHNmYUks7RVs14S5iUlJDkOzhxzD6RGuU7QatX2hRXkT0TA6C4ypXnFiEkhV4XpLkYQpzMV3UpGJR8NhqSQOMYcWOSuYcI+1BCphmJ+0WdDXuoGmDsuGHdrorrnS/trVOIBWsoBOiEqwpSPzF1NqVcIo9I7ZKk2qzmYoJdCw+T1Sw86+cRf0rMetwtepsxKEkqISgb0A+EZ9VgstrUoFCFy/vILKHNmz3B5iNBctgRalG0zBiQCRLGYYZrbLEouxOQ5xf6R2YCWbQmkyVV8nT7SSdUkVrkQDFbYzVoqXJaXVXC5/a+jibLJmKsyOsm7qqUp1wpbCpQ4hzxyOKs924pfXTFMlTkcT7gXo1GZ8s+1kvWOJdILOJVpmpT3HccHqfWngInjyWaKjqEFAFq6x0MvIWtOFSiZsj2tVIIYBVO0H7W9E6uT0YRwb/03nFNuI0UhXvSfrnHeosd2ggnhQoUJOlChRBOmpQlSlUSKk8s4SZDL4vVNll4lVUaBO5+QzJ24sI44QHJ38PAcNhpxMEL1vQ2iYZiqJySPujQfmOZ4ltIHpBUUpSCVHLV/3aNXDhaxu5xQOQ8uNBMRDgQSl3PaFFggjnRvMg+QMaOw9GUpYzziO2Q+Z9BwMAar7WY0Db8Rrj+q3lShwHuNVSHXDdXWFM1XcGX4jofyg+ZA0z2c6cmWCpWXmTsBqSToI9TJgQlzl79hAxKSo4l1X6J4D4qzPKkefP8AF1GcyP4jH/H0C3sPFDRQVOba5nWOVJSwoCknDuSrElOJWQcbhD1J9JQV4VpmYiOAKf5aVG7uDrpBiwIBnpcaKP8ASPRz5mJL5srfaI7yuyebdk8wezxBGwjpYdGiDeGN+XamfMA7aQs5KRPtyzKV2JSC6j97ZqmhZwXLEF8mjbqMuzSSwaWgaba+OpPOKEi0ylJkTJJBSDgpVnHd5hWGhyg4pIIY5QfhYrImhrBQQEjrJJWH6QypJl9amYVYik4MTpXwCXfLaNJaE2gEGSUBAGRBDeILN4UaPMi4LNLXjRLGPxLcgSQPAQRtFmTMQpCu6qh0/eCy8cBQpZyZeE20gy7OOCpmaU74aArPKkNbZs2yiWiS/VpDdwqB8QrE/DD5xbldH0IKShcxITpipyZsuEaFoTnDy6TALNX3bimVLAJHWEAkAuAQ5YM4UQGGoJjKpsOKSp2ThXhSG7SlE0CjnQH3nSNlarjlzSpSyorORdsP5dIju25hJWtau0p6ElyzV4Po4DkCKjyQjIpQ1pA745/p/VR3vaZlmkpEhIAy5aBhqdXNKaxoZYLB84D3tY1zTJCe6Fgq0oILle0QuifRQfRa2u+dyx1jlyTJMi0B1SplE5VxFUs5jslNa0ooHJoqXnd/XTFTJ6UrBThSM8OZLukHEo+0A1AKam79sYMtU9IHXSw4OTjVLt3SH3YsWOUCbLNmKcrDDwL+VG+qRW+ThXYWOHefSnsl1GfY7AETChKMCy3tMKpzDB66j8MXOk0wLlps/tTSx0ZAqo+XZHFQ4wOspnyMQkKSZaiSygThJqcJCh2Sa4TkSWLUEKRgUpUw45yszkwfJIqyRomv4ic4d84AShwHF1EcKIXaAGTMWn9T/wBQIjmPSAoTapiZhK1Bq0Byy7JSmm+EkvHYJasQcRmk9FZPXrnLJWScTHIHwqrgOGsQik80Tl49igsv0NX1Fq60IUtASe6HIdq6FQGycRqI7Xdt8SLUCqQsKbPQjgQQFDxEY+zGarCpWZWnCGZu1n97uu4LUfKojX/6NI68WgJaeAz5OOIdieJrF8UlrOyItppFnhQoUTVaaMH0yvAgIkJ9rtK5DujxLn9LGhjexxm/p+O1TlaOw4BIb3ufGCdPj3PFofLeQ1CkkggjMeI5HgcvGNzY7BYrQAtKKjMORhOxTiAzyLMWdLisYV4LXVY5U0gKmKRM8Bi2wqp4pLl/CA/bjCuLeJHsI4tl/KfUDyUdJmo1VrpADUh2gaZiZCUpDqUcg7qO5JJy4ktUNmBEYt83MoBHBTn1SE/8hHl8WjzSWWNcR+s7i/4FdA0Gkp6sUxtEe85+QbzMODFCx2gLM0h++c6bN5CnhF6O50nFEcTW15IiFvCz982frlJQ6ksQp050ry5PTEkPpGvtlvRNSEpfMEuCGbLMB6tk8UQIYmDmyEClXLiBxDl4s1lCUKQkhCCvHQOoqdyc2ZxkQTnkGg/d9tVMK0q7yWqMlAuxzLGhBDmofIxnJ6VEDCrC3B34ZivGsHLgk4ZOI1UoqL7hyE8GCWAA95JNsMhJpBZ8AaLHmj8KFDRegUnhPGaNpmy7WvEXklIPBOg45gudlOaJirb5lqkIE1Ux1OB1eEYanug99x97VoePlO8UtcYAWm9SieZQTjUwIAIBG7uQOI14R6vGRaFqT1RITzCW8cKlk8BhHGMzfShIniZjSJzJJSQqrUGFTZEOCCePJ9qlCATR8+FsrHbkzkkpcEFiDQgjMH9qGBcu+iuYkBP2SyUgvVxqzd2m8eejkiYJS5k3vzVYvDT62aM1KUkLIS4teI0Ysz8mwtrrnA2ZweDwisCAODrHI/BdFWgKSpJyMYuQlSEKBDqQWI1LeIAxDtBzkRG3AgJeliU/WyQ6xmn742FWCxoTQuymoUtssKGJPsNeqCpnqU2FBA40bfUkltg3GHmyMRcRNLmhQCk5Hw5jdwaEGohyRnlA7ha1onkc2vEpOEMIrWkKmFMqV/uK1ywjVXIDTUkDWJ5MuZPJEqiQ7rOXEAZqPIgD7z0jS2C7kSQWqo5k5n4AVokMBoItgjJQ2bmAWPNNZLtlyjiDle5qfkH4CsE4UPBTQAslxJ7ShQoUOkmMcVvqUUWmcDmFE+dR6GO1RlekNwfxIC0Umj/kNjsRoeLciMGYNdZQ+VGSOFyyGYEMcjFy0WCdKJC5ageT+odPrHmVd09ZZMtR8D/iNl0jCO2oBsbvRX7hXLSZiFMkqZtH4aVBrnV6NWD8ix4ZilA9nbPzDUOr6vXIQMsPR+YifKM0Bg6iM2Gj+zU6PXCdoIyZIkAmVWzFyG9nejOpL5KToQGZjHIatnRCcxtPp+7u9P8AtdNpMx2AORMD1+vrlFWbMILZRLKnpV3at6cDseESqlg51iD7K1IngdqCUsqFdI8TbUEuM1DarbPo50GZ0BiyZdCBT4cecCJ6kMJMqhFaAqw7F6jGTXtEuxcHIuxQmk9EUlJ68hCXB10YaliAeA4kbGNpKlhKQlPdFIxNmxsHU5GSmY8aVHPQ5M0a2x2kTEvkrXn8iKjnvBOPSzNS3EgnpZ+0XgOumFalYUKCUoRUqLOXDOR6ACCM62TJ0gKsveJatMLGrgg1cYcPHOI7bcxVNE6Svq5rMS2IEcnFeI2EEbvsfUywl8SnJJyckuT+0FOIAFLPorLzbd1JkrnklSk1oxzr2QGZOJuXGFICLVOSklSUoBUhjmMtnCk0YZgFtHJTpNYwuQVDvIr4a+lfARlLBasISsZyy/6TRQ8M+cBOkLH8ea1cfCa+EuHzN4/ouhWSxokghL1rUlRfmSTFlSAc4cFwCMoRi57is0KtZ7OJaQlPdHi3DlFgJhCPUVqRJSiObNShJUoskekUrRecmW+NQfbM+QcxibzvRU+YxdMsd0b7k1Pa2SchXdiMaAuP0Q+RkBo+qtzbfLVaPs6JX4OoagM9Rnuwo7xUvKeQUpFRmrRxs7EjEeyFaOdRGWvpFoVLQiSofbMcNASl2l12Up1Bm8Wppp6jKlps5A61DY1ANjYdnSpL4js3GEcYOkodK9mouZCb7W5uu1S5spKpVE5NlhbTw8iGIoYJxx+zTymYsyyztUUrkRxoBnGhsvSGchsfbHkQObMW4iupGcEvwSOQgmZ4Pa37QopWO2onJxILjyI4EaH6EXRA5CLab5TwoaFDJJ4TQoUJJJoTQoUJJCJt0S1lRU5fOprzFAQNAXETSbulIJUlPaOpcnhUklhptF8QIvS9pdmS6qqOQ1PyG5PqaRT4DAd20fapxhziGt5QzpHOky0BS04ppoG7Jpn2mcJHIguAxeM1Y76R1YM5QSsZ6PxbiKhnzaBN4W2ZPWJi6kPTQDUJ40qTU+QEtyz5XWEzKK9l6Di1AAp6h9MtYCy8oAEtF7fvK6SHTTFFb/m/BG7ktsicoJtAdasnJKTsMPdBAo5Bc61AgneVkIn9hKmwgJwUFHcP3Qz5KYVjI3wB1iFSmfM7GtCOPEZxtLu6USZrJm/ZzOPdPJTAeCmPNolg5Ie3ng+iBzsVwqRgc5v37UJnXrLSgEVVtkRuDsxofdSA6b7ny14wWydIFFAaOQS+YcEZw1+yCi0zXri7QO4OQ/S2HkBvAgRXLMQ6gt3TdMjkiDnc7m/cu2S5oUEqTVJr4R7BEZnotPKrKkHNJUnyJb/i0aUCDBITyuPni2uLT5JlhwQco5LOBs85Ut8i36T8Sn1Hl1tUYC2JUBNS4Zy5NH38QOzoKUoBFeQL5R2izFri3ycKXqXPlkhCCy2poQNOLClDTLOLE6/bSlZSQkUDavucxq9NimActQWmVM9tHZPI5H+31ixeE0KMse2H8tfVvGLtPcC8A82o63jVG5w+EhWFXxaVHvsOASPeFH1gbaJ610Uoqfckjg4dmfhrDhxDoSVFkh1cKxu+7sAumhcoZXk1bih06eQlGGhVptQ+FM+LQxITKKjTsvu2/ryrFpclSZigsMU0bNnqciQ7MM9+MBbfNIstKMyfIsfdDE8E/RJo5APqprNeJVaUTCMi4GTYUnAOCUsHPA7gEraiVJUpXe7ytH38GpsA2YECros+GX1i6KV6DQeOZ8IvFBmEE/7e33tj+UZtrR6UNeFBtFnsqzNn3Gh0FMmcCwFKA7U/b5bxK8eJdmK5spPsqIGxG7dl3bV82gje9iNlKSe0hVAdX0BHL2sqMWLOR7wAdpVHgEjcFWkz1IUFIOFY9eBGWE7H9LZxvrqvIT0PksUI2P8A1Oh5jMGOdoU4ByfmPeAYJ3RaDLnoOiuyeO3iD7zvFObAC3cO1fhTuDtp6XR3hQ0KM1alr1ChQoZOlChoq2u1JlIUtZZKfrzOQG8JJvKp3reaLOjEqqjkMnPwAzJ28BHKbRaVzFqWsus/X8oyA+cWLdeCp8xUxfgPujQc9SdTwAgcVRmZeQXGh0u49m9GETd7x8R/BSBbZw04BQbeKeHGQT3Blx48tvHeLktQBSdAR74HdwtPIPwuJHG1bO8bIJyCPbGR+HIih8DoIwlnOFSge6fTceH1lG2m2oTEKCQcQYkfhepo9NxnwqHy142UpZaapHhXT+YUJ3zzjP0pxFh/m74VzWmaiA8MHyH+aqAsWTRI+qfW8TAxWDEAjLPnziZMwEsmquFY0HOXTwFrW/mroPRFX2K/zf2pjXAxgbnvIWWUEKQrEXVQjwGYqzDz2jZpnTD/APG3iPnBuOQR8K4HV/8AVca7cVdIjM31YQ4mBIOho/jkXIyy0FRWC0+1rlpUpSOyOIMURfqT7Jpy/wC0Slla3hxpU4rH3bBdLCyWROWg9w02Z/dhPoIMWHo8maTMSrCvuLpiOJOoqAAQQWFBTOKN/LSqamYkEYqHIudDmS5FPAQUuO0zOsUUpJBT2hShGSqkJqOzmXZ8gYhhT/F8JWnrLA+Fpdwfzm/YjUjo9KSxU6iPAeQbyLiCiyiTLUQMKEgnbLP0iC0XkJSSqYhQTSvZOeWSyYz1630ibKCUAssitKgFzqTVmy1gveXOAce1h+GA0kDgLPYyp1K7yqnmakcgaDlAWe2My1B0E4+e6c9T2iTRiYOCBptQEwJIJUr0A38X843HMAACxI5CSSp0ySouuraaD5niabARaIaEwEIgRcBSHu1EJ6kTEFHeSQrhxG9RSkT2iauaSqacSjTYAbJGg9aDETEBsbJM96a8EDI8wXVxB1YQ6VgsRV/F9m/aBY3se4n0R00D2NDa75XpIKR2i7eHn86RpbiusqUmcuiPZG+yjsAKAau+0e7quAkhc7LRPxV/0/m2GyAgfMyr4b0iMLDr4ndpmhR6hQHSNSgNar9s0qYJcxYEw6V9SzA8yM4MRxe/nsVotC1HGhak0+7icqBNCCQAAQQcJakMSE4FrscualYCkkFJ1FY570qvLHNElPcRU/mzA/SK7OoaiM9dFhBKZ1hWqUhWeoLaAd1dNSkEVzLiNDeV3maorf7TXQHbkW1rsdIqzeG008rT0GICRr3jhZJUVppdkjNXu1PlTxizPOEsvsnjTy08jFaSylKVoKfP1p4RlBhHa7oztcAGHtTgAU0i9KAC5ZzqPGKRMPjNMJYj0+h74g4Wmz4S6Mtb3tWzu6zsSrIZetW4AhhyO0ebbbJBStKjod89GLM75cYHWW+0lBTN7KgKH2eHI8DTYwPtIHV59onLhQk5PnSMhmG50u5+4bflXE+DJHIyIN5d8yJXYtC5MtKkjEgq00ph00CsPhBBJqwyjNXYsJnMclBvKo9I0ih2gRF+qOO+z6LY938Nzm/X+aqBJVOSk5Ogf8q+nujpjxzy7UYrUnbF7k/OsdEAjb0NlR3/AH0sPXD8YH0Q+9Q8id+U+6MSpPejcXp/sTn+6fdGGKgcUCe0V21E+znTv4KeySErmS0qDpcU5AkeRr4RuZMhKAyQw8voxirsP28kfXdMb2CtBb+Tv6obX3flK+iEX2gGzzQefkQfhHN5YYJB0K/fT0jp95y8UiaN0qHpHObOAqWQqofk3x8YtzcgRyMeRYCjhYplhewGiVG2sULJaColOEhLBT5Ak1Iyrnm+kSTTMSVBLKT5EUo5yPkI8y54SlIUCCBs/ueOlgnD2tcOAeVyk8BYXNPY+FEHjy8VP4pPH+VQ+EOLUPZBP6SPeAPWL3OCpjjIKKpJmSUJTpRWWmY7yaPWmY4GJbjlhFoSUpBKyQqjKSWrmSW4pU1R2TieKt12GZaVqCfswlnNCS7sAHKXYGpycUMdDsV3SpAIlhnzOZPM5xgSwFrzRXUMzA+IAjlEBDwwh4kh0oUKFCSSjMXxdhUoTZYClDNJ9oM3qklLMdCKpY6eGaIvYCFJjqK5hLTLkKSmT3Ff7b1wZmYk1d0s7E5FIBZzBlE0EkCoTR+OujPuQw00IF6+bmMwFUpwuhLUxNloRiDnMVcjWBUi6FzZahKmNLVmTRaD7QFMLvkaM+uo7gbpH4+UAOUPttusqj1c018WH6mwvwJ3G8ZZIBAagPhE1sRabu+ztSROsWT6e8qQqub1/HHkWQKSZljV1kkZoPfRuxzKeI8WiWRg2LabWhoeuhjyJBQK8AQ8QybQZj4EkkZ5BvMiJgiY7YD5p+cZj2Ed8LpDr2OP0rV4UHiOWgJ5ebcBwfTlE8qTMXiyS1Nyf6Rw1j0uyhOF+0olPvq2gpsIZtXVrLz/AGoxtw2je8fK70RO7rsX1gXNGHBkNXbM+B7udaszQbWcucR2UMknVz9eQiYkONoyM+QmQ+g+FQimL/id2V5uq0pRPKl0Ax+8fCNV/rMsh019IxN3mpfQDhnn6xbtCRQmOgwJCGABZGoQgvJP0R+33mFSpgAzBjMqFSIq2shMtZGYEXVBy4+t4B1qQkttGaI0N3UpLJaBKmSlKyc/0mNR/r8v6/xGKmkpUg8f7T9eME5SwoOIv0iUhlBUarAHPso9NvuWpKhuD9ZRiLAsEKOhY+Y/aDrRmLuJxKToAn3qBhau4uZz5KekRhpICszqTFDkfh8IqzyQUkZEtzfL1i7aKTAdx7v8xVtTYX2I94jpPZ6S8dh+i5P2hj25Dv77UwFYcwzQxBjVWW21q+i2c79P90bGMB0dtkuVMmhZYkJ/ujcSp6Vh0l4xMojeVu4rTsCnhQoUVqxKFChQkkoUKIZ0zCkmEkhF6Xt1JYB1RibReMwLUtPZCs29/j72Opgtb1TJxqezt9DOBU27VKZiAR4/W42IBrlAM5JK0IIwB9VDMmGZRRxP4v8ACM5eVxTLKUzrISlb90b/AIS+Tafy7RrbKgSg3eIo/wBGPFutAUJY1Kv7VQ0UhZyCo5tFhNdLL2S85FsIE77C2aLySo7KDMk+mVIvrnzJC+rtQwnRXsnYnQc8uWUQXlc0ueHNF/e+ehEDJV7TrIOotietsxy3TxQpnf8ACdoubLHOKcKKxAWvHHaN2GaFBahUFR+EephaZJI0P9pb1imiT1aOtsiussuoyKd3GYP/ABPCJJE5M+Ynq8w52yTUHiMmgKbBcx4Pl6qeLHUgJR+woZCeLnzJizaT2VEbGKtktcsS0jGmg3HjrvCtc5OAhJBUWDCr1qGFSW2jCfG4ych3zLtI5Ghvagsyar4MPT94L2AjGBvFWy2CYkEqDFRfPLZ+Le6LUuStJCjkPo+kdBAwgALLyJASSEVnywpKkqyVT5txgcbrAYYleeX/ABi1/HJ+v8x5Vb0awQ9jT3tVDHuHRXiVYUpUFFyobklt6ZO0SWiUFjiI8i2y/r/ML+NRp9esJrWgUNqW5xNoUQMjQiBt3JCVqf8AF/V+8GrUtKqp73k/rAES1y7QlKgxL8XBGY0oQxHLcQDqDCWEBHabIAeSrNpd0nckej+8NFS1/wC2vkYv2pFH0DfKKqw4I3jY9kJLhLf1SsH2ujAnDvUBehUPDxFJU6EncRIAHjf8lg+a92QfaK5D3mCyCUlxQ+UCrKkmcyfunhqPnBOYQmiqesc9qdiQrp9KIMYCOWG8FuyqiNMkuIwdmt4QXSfryjV2C8UzQw70Qgk8inyo65CKQoaFFqGTx4WgEEGPZhQ6SzdrsBS5TlGfnzvZHj8o3dolYkkRgp1lVLLKr8YFyGV0jcaSxSgIijazWVz/ALVRfCDEE+xlTEOFDKjt8w0DubYT5TbaQFGREa5QUClQdJ9YGWq1TpRUFYSA1WL1y7Lk5lvCBlovGeCmoKDsGJ4Akqq/AM0UtwnXYWC3CeCqaLBOkKM6yKYgkFOdP6VAirHeLd23ilc1MyQAi1D2PZXuBt+XMez92Eq4k2tYMtk0q9SM6ncncmrZ7V7w6OLlAnCVp+8mh4OlyX11FO9GrjT0KdytA4pHK6dd97ItAJTRY7ydUnjw2ORi8EB3yMZC6bdLVJdsK079ljp2m7rb0pUPBaTeyUoBnEJVw7QPkN9RtpkBGzhziA2keYyGglyMkR4anOBB6QSNz5H5RGL+kaqLcj8ngnwHejlU2ZvqvJYFodgYpqvGUScKqHw+AMWgsGorAsjHDsK9rwelI0eTDAw7xBSTCLslEubhTN9nulyCNw4INRx04RScRDaArCcNF6afR2MODymcOFbvUWORLWFFlkUGJai+nZc67hoz9nt8uYAQWfejfXCBaejk+0LJLJArXPiQxJ8840CehoKUgTVBQzpQ+rjxJ8Y0MLIEY+EN5Wbn4xk7Kr2RYKGGQJHkS3pFsEQSm3AhElQlOZo1cgk66hLkUDhsow0+RakhSlBYlijmnyP6maD2akK6WfJpbgewtZYT9uniFD3H4QeKAQQaxhrjvIyiTMqk13I4Oz4WrTI6LzjfviAIyMAZkgebWlgM2NpBZskprmPqkWrsWRMSRr9e+LuDQ5e+L123dhUVHL3QI1hvhFueK5R/FCiVoaCdpQu5SQ0PDRNQSiCbICs4sQ0JwtODSELu5u7FRVlWC8aKGiHghWNnKy5klxiDt4tAS8riROxFJKFnUZHiQ7PxBB4x0EpEN1YheGVIzA9hcislyLkTCpasQIowb/NfLjF+1yyUKEuiz9HTNo6SuzJUGIgfNueWp2p9eUUviN2rGTtqulyCZds9VVB/F2311+EDpKOqJCQw1TkD8jxAfLMBo7Iu4vumB07oyVZtBbczyfHx+yh5IRdh65YVZ/XL0+tYTx0RXRUg0T9eURHoufuwYzVmAVTlQcI321YEGu8G7FNtMkMlHZO6Xf0f1jYXfcQlEnA3r8YLfw69a/XOKMjUmv8A0f3q2LFI8/uQyxTSqWkzEBKzp7jvXZ4nUhOwi1/CKOke02Fe0AuongIppodql1SWyEeTJGw8oJpu9cTy7sPtQ2y/JP4g9UEVJBB05UaBMwlJZWnrxjfy7ClMSGzI2hnQE9cKIyAO1zkK8IdyoNmD4vHRhZ0jIR7ElO0N7ufVL3kei5Yi4kkulB5VA8nw+kaCz3LOPe7I8/j8Y2oSBlHqJNx/UqByPQIRZLoRLqe0r60doKpAAYR7hRe1gHSqc8ntKFChQ6iv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2" name="AutoShape 8" descr="data:image/jpeg;base64,/9j/4AAQSkZJRgABAQAAAQABAAD/2wCEAAoKChgXGBodFycyJxgmNjAuOS42NjEuMC4uNjEzNjA2Ly43JiUiLiIlLi4uIiUiJSIlJSUlIiYlJSIiJSUgJSUBCQYHEhISFxMSEhUVFxUXHhUVFxUXFRUVFRcdFRUVFRUVFRUVHRUVFR0dFRUWJhYdHiAlJSUVFSgtKCEtHSUlJf/AABEIAOAA4QMBIgACEQEDEQH/xAAcAAABBQEBAQAAAAAAAAAAAAAFAAEDBAYHAgj/xABCEAABAgMGAgcFBgUEAQUAAAABAhEAAyEEBRIxQVFhcQYTIjKBkaFCscHR8CNSYnKC4RSSssLxFTOi0lMHNEOzw//EABsBAAEFAQEAAAAAAAAAAAAAAAQAAQIDBQYH/8QAOREAAQQBBAADBQMKBwAAAAAAAQACAxEEBRIhMRNBUQYUIjJhcZGhI0JDUmJygbHR8AcVM4KywfH/2gAMAwEAAhEDEQA/AOyExQXeCAWAJbNqtzq78ADEV6TSJeFJZa+yDtuRxAduLRRSAhIA7o+vdHP+0ftB7uQ1o3OP4K7Hg3I1ItKJj4C7RZjO2K0oE1sioN+Y5gcwHLZ1MaERpaRm+NGH1V+ShMyjSeFChQaoJQoUKEkmh4zlisMoy0lSUlXIF9zlWLRu+Sc5af5R8oF98F1Sn4aMwoDf6bI/8af5R8o8qsEhIfAgAcAG9Gh/e76CXho3CgILDIUAQhJfgPlHr+Al/db0+ML3sXVJeGi5MZ4X+khwhTHl84F2a2WdRUFS3ZRDpQVDhVs4MT7FZUAKUhLU0fkMn1hp5HkW3j7VYyMA04X9ieTfSSUhSSAaPRhp9586O0HICSbBZZqXSlJT6OPkfdF1V3S1aepHxiWM91fFtP7qhMBfw8K/DwMN3S6UPmr5vDiwS+P8yvnFjpaUdqJQoGmwIOb+Z+cRmwS+P8yvnEfH+iW1FYTwENiQXz/mV84rWizhGAoKgcaPaUXBWAQQSQXFPGIDLFgUn8NaaGhCFBKglChQoSSUKGhQk6C3koY5QOyj5MPcojxinLkqnBRRRIyVm54cAczwIGTxNfklZSkoDqqlvzfuBBiRIShOFIZI+OfrGHPowlyDI/kADarmzU2guXXleU0TCgHAJZyFWI1yrWrEM2jxo7r6VJV2bR2Vfe9k8/u86p/EHaMp0hlFNtnjQsfNIf1eBAJEdXg6VE2JoYKWbLkODjZXdkqeoyj3HIbpvuZZyye5905eFHSeQb8OsdIu69pdoBwHtDNJoR8CPxJccYGyMZzDyr45gekWhQoUUlWIJYT9mn61jMS7Otc9JlrUtaVOteSEj7qRko6FiW14aKzSguQEqyUOXOKMnovISRhK6fiIgPGeBdnlWPB4Xm97RakrQmUBhUoAGpJ1OKjBGhiO9LRLaWmeAucKhALJJ3U7DCM+1xzjWiWIoT7vlLUVLQFK3Z4mH1Vjr0UXC+kDsNnMizKwrAUS/ZGMJc91KX8PHKJRaSmTMM9asJo/V4CHo+ZGfJtYNyLEiW+BIS+1HiwqQkghVQfF+cLdZ680/SxV1JMi1CRKOKSoPu1KF+dORHCJL7tCwtRUlTJojbEc1c9AG33jQWa60ypxXKASgpYgBqvQ/Pwi9aLImZhxDukKGlRl/iJyssImPJAeHEXwFDdktKZMsJ7ra0PzeCUeQIeJMbQQr3WSUxELDA83nKEwyyQCA+YbNmzz4RfxOKQ+wdpcodPt8tC0oqVnQB2G52HOLhOkYWwzvtZakq+3WohaeFXpphGRjcmkCvN8oieENICiZjFC8D2Ufnl/1p+MXiaxRvAdmX+eX/8AYmKG/MFW7pHRDwoUaiqShQoUJMmhQ8KEnShjDwoSZcv6ZSmtKVfeT7ifnGVMbvpxJ7MlexKfOo/pbxjCgvGzprrjCByxykIsSLQUlJGYyIoR9bZH0isRDgQQ5oIoqpdCuvpNQJtJ/XkP1D2T+Idn8sbUF44N/EYSyan6+t4mlXnaEoMtMwplfdFG4BXfbgCBwjOn0+z8KJiyK7XSE3xZ5EpAmLGJshVXDsgE+bQMn9NUppJllX5jh8mCz7o52VJSGyB8H/eJkoKiEpqpVBz09Yr/AMtijBe8/L+Cc5LjQC2Z6azv/GgcHJ9ae6DF2dLpc0hM5PVqOrunk7AgniG4xkb5ucSAlSKoNDwLZjgrbQ8zANtIhppgyYt8X/ieZ72Opy70I9NAHo1OK7JKKqkOPIkD0EHoFcyjSIa6xazF62tRnyZKJnV4gSTQvsA4ZyX8olmXqmQqTKUvGpRIUokAp4lgzvRqRSvKz2meVSVS0mWTSY/dD6J72IClGgnNuOSuamYoAs7hgcROp4iLeKFpuUJvwTVqQCtkKWlKUj2tyo7NkkU1i2b5X/EdVhGF2ftn/wDPC9dS34tYvWqwFU+Qof7cvEfFmHgIuWmWtSWQrC+rP5aA8SDyiLngAJwLKxnSSVIlEYUpxqxPQZnJR4g1D8Y0112aYlCMahhCQAkVHMnMnkwrrnAq9bnPVp6rupdatVLIyB1Lh/SkamUkAADKKhZ7REzxtAH2JJkpBJAGIxFPVhDgFR2FfiAOZIERWy1mWOykrWckjXx7qU7qUQK8geT9LbVbE/8AuLQmU+UpGIng6gAa5OphsITmAilRZWrvnpNPsoKjZVlA9olIA4nD1lObRmFf+pCV4QuSUpxJLheLJQOWBO28cpE0u79rd/i7wasFyqmgKUQlG+Y8SH9Aow8WO3yCTnLvt09KrJay0pfb+6eyryOf6XjRvHzdaLNY5CgFklYr2dNiFUHEcs3Lp2NxdM+sQJE5SsQKcK8yRiDgsHJw8ypyKlibHClEG12GFAqXeaVFICVMqj0IB2LElP6gNi0FBEbTp4UKFCSSEIwoUJJZbpfJxWNR1SUn1APoSfCOXILiO2XjZhNkzZZ9pJHmI4bKmgpB3jT0l4ohC5o6KnJADmK6iVcB7/rhDgElz/j63h3g+kJa8gABsgPr65w4IPhDqVhBJ0jU2i4lKFlSkNMwsrgzVO+EnCNa7VGZq+tx47mNf0++fShaIx8UyAkeSG3NYwuYtSqoQlXiSGHkH8xB3o9dBR9pNDL0G255kaaDiaHrLZUSJaUDL1Udz9UA4RbUsJBJyEeaa/7UyyukEfDZKH+0eX8fNbOLhtaBfYQXpEoCzqfdPvD+jxz1JcAiOo2iXLIC5ndR2v3bcDJ8n3jNdHLtNonKnLHYSX5qNW5JzPgNTHQf4b5m2J7a65v9o8UENq0VkLeXNZDJs8tBzArzNT6mCrwAvG9J8kqUJOKSnNWMAtqyWJpxIgvImiYlK091QBjceD2oNrpWGh4ztp6Qy5alJwqUEd4gOE867VpByTNStIUmqTUcofaUrUrwzRHNmYUks7RVs14S5iUlJDkOzhxzD6RGuU7QatX2hRXkT0TA6C4ypXnFiEkhV4XpLkYQpzMV3UpGJR8NhqSQOMYcWOSuYcI+1BCphmJ+0WdDXuoGmDsuGHdrorrnS/trVOIBWsoBOiEqwpSPzF1NqVcIo9I7ZKk2qzmYoJdCw+T1Sw86+cRf0rMetwtepsxKEkqISgb0A+EZ9VgstrUoFCFy/vILKHNmz3B5iNBctgRalG0zBiQCRLGYYZrbLEouxOQ5xf6R2YCWbQmkyVV8nT7SSdUkVrkQDFbYzVoqXJaXVXC5/a+jibLJmKsyOsm7qqUp1wpbCpQ4hzxyOKs924pfXTFMlTkcT7gXo1GZ8s+1kvWOJdILOJVpmpT3HccHqfWngInjyWaKjqEFAFq6x0MvIWtOFSiZsj2tVIIYBVO0H7W9E6uT0YRwb/03nFNuI0UhXvSfrnHeosd2ggnhQoUJOlChRBOmpQlSlUSKk8s4SZDL4vVNll4lVUaBO5+QzJ24sI44QHJ38PAcNhpxMEL1vQ2iYZiqJySPujQfmOZ4ltIHpBUUpSCVHLV/3aNXDhaxu5xQOQ8uNBMRDgQSl3PaFFggjnRvMg+QMaOw9GUpYzziO2Q+Z9BwMAar7WY0Db8Rrj+q3lShwHuNVSHXDdXWFM1XcGX4jofyg+ZA0z2c6cmWCpWXmTsBqSToI9TJgQlzl79hAxKSo4l1X6J4D4qzPKkefP8AF1GcyP4jH/H0C3sPFDRQVOba5nWOVJSwoCknDuSrElOJWQcbhD1J9JQV4VpmYiOAKf5aVG7uDrpBiwIBnpcaKP8ASPRz5mJL5srfaI7yuyebdk8wezxBGwjpYdGiDeGN+XamfMA7aQs5KRPtyzKV2JSC6j97ZqmhZwXLEF8mjbqMuzSSwaWgaba+OpPOKEi0ylJkTJJBSDgpVnHd5hWGhyg4pIIY5QfhYrImhrBQQEjrJJWH6QypJl9amYVYik4MTpXwCXfLaNJaE2gEGSUBAGRBDeILN4UaPMi4LNLXjRLGPxLcgSQPAQRtFmTMQpCu6qh0/eCy8cBQpZyZeE20gy7OOCpmaU74aArPKkNbZs2yiWiS/VpDdwqB8QrE/DD5xbldH0IKShcxITpipyZsuEaFoTnDy6TALNX3bimVLAJHWEAkAuAQ5YM4UQGGoJjKpsOKSp2ThXhSG7SlE0CjnQH3nSNlarjlzSpSyorORdsP5dIju25hJWtau0p6ElyzV4Po4DkCKjyQjIpQ1pA745/p/VR3vaZlmkpEhIAy5aBhqdXNKaxoZYLB84D3tY1zTJCe6Fgq0oILle0QuifRQfRa2u+dyx1jlyTJMi0B1SplE5VxFUs5jslNa0ooHJoqXnd/XTFTJ6UrBThSM8OZLukHEo+0A1AKam79sYMtU9IHXSw4OTjVLt3SH3YsWOUCbLNmKcrDDwL+VG+qRW+ThXYWOHefSnsl1GfY7AETChKMCy3tMKpzDB66j8MXOk0wLlps/tTSx0ZAqo+XZHFQ4wOspnyMQkKSZaiSygThJqcJCh2Sa4TkSWLUEKRgUpUw45yszkwfJIqyRomv4ic4d84AShwHF1EcKIXaAGTMWn9T/wBQIjmPSAoTapiZhK1Bq0Byy7JSmm+EkvHYJasQcRmk9FZPXrnLJWScTHIHwqrgOGsQik80Tl49igsv0NX1Fq60IUtASe6HIdq6FQGycRqI7Xdt8SLUCqQsKbPQjgQQFDxEY+zGarCpWZWnCGZu1n97uu4LUfKojX/6NI68WgJaeAz5OOIdieJrF8UlrOyItppFnhQoUTVaaMH0yvAgIkJ9rtK5DujxLn9LGhjexxm/p+O1TlaOw4BIb3ufGCdPj3PFofLeQ1CkkggjMeI5HgcvGNzY7BYrQAtKKjMORhOxTiAzyLMWdLisYV4LXVY5U0gKmKRM8Bi2wqp4pLl/CA/bjCuLeJHsI4tl/KfUDyUdJmo1VrpADUh2gaZiZCUpDqUcg7qO5JJy4ktUNmBEYt83MoBHBTn1SE/8hHl8WjzSWWNcR+s7i/4FdA0Gkp6sUxtEe85+QbzMODFCx2gLM0h++c6bN5CnhF6O50nFEcTW15IiFvCz982frlJQ6ksQp050ry5PTEkPpGvtlvRNSEpfMEuCGbLMB6tk8UQIYmDmyEClXLiBxDl4s1lCUKQkhCCvHQOoqdyc2ZxkQTnkGg/d9tVMK0q7yWqMlAuxzLGhBDmofIxnJ6VEDCrC3B34ZivGsHLgk4ZOI1UoqL7hyE8GCWAA95JNsMhJpBZ8AaLHmj8KFDRegUnhPGaNpmy7WvEXklIPBOg45gudlOaJirb5lqkIE1Ux1OB1eEYanug99x97VoePlO8UtcYAWm9SieZQTjUwIAIBG7uQOI14R6vGRaFqT1RITzCW8cKlk8BhHGMzfShIniZjSJzJJSQqrUGFTZEOCCePJ9qlCATR8+FsrHbkzkkpcEFiDQgjMH9qGBcu+iuYkBP2SyUgvVxqzd2m8eejkiYJS5k3vzVYvDT62aM1KUkLIS4teI0Ysz8mwtrrnA2ZweDwisCAODrHI/BdFWgKSpJyMYuQlSEKBDqQWI1LeIAxDtBzkRG3AgJeliU/WyQ6xmn742FWCxoTQuymoUtssKGJPsNeqCpnqU2FBA40bfUkltg3GHmyMRcRNLmhQCk5Hw5jdwaEGohyRnlA7ha1onkc2vEpOEMIrWkKmFMqV/uK1ywjVXIDTUkDWJ5MuZPJEqiQ7rOXEAZqPIgD7z0jS2C7kSQWqo5k5n4AVokMBoItgjJQ2bmAWPNNZLtlyjiDle5qfkH4CsE4UPBTQAslxJ7ShQoUOkmMcVvqUUWmcDmFE+dR6GO1RlekNwfxIC0Umj/kNjsRoeLciMGYNdZQ+VGSOFyyGYEMcjFy0WCdKJC5ageT+odPrHmVd09ZZMtR8D/iNl0jCO2oBsbvRX7hXLSZiFMkqZtH4aVBrnV6NWD8ix4ZilA9nbPzDUOr6vXIQMsPR+YifKM0Bg6iM2Gj+zU6PXCdoIyZIkAmVWzFyG9nejOpL5KToQGZjHIatnRCcxtPp+7u9P8AtdNpMx2AORMD1+vrlFWbMILZRLKnpV3at6cDseESqlg51iD7K1IngdqCUsqFdI8TbUEuM1DarbPo50GZ0BiyZdCBT4cecCJ6kMJMqhFaAqw7F6jGTXtEuxcHIuxQmk9EUlJ68hCXB10YaliAeA4kbGNpKlhKQlPdFIxNmxsHU5GSmY8aVHPQ5M0a2x2kTEvkrXn8iKjnvBOPSzNS3EgnpZ+0XgOumFalYUKCUoRUqLOXDOR6ACCM62TJ0gKsveJatMLGrgg1cYcPHOI7bcxVNE6Svq5rMS2IEcnFeI2EEbvsfUywl8SnJJyckuT+0FOIAFLPorLzbd1JkrnklSk1oxzr2QGZOJuXGFICLVOSklSUoBUhjmMtnCk0YZgFtHJTpNYwuQVDvIr4a+lfARlLBasISsZyy/6TRQ8M+cBOkLH8ea1cfCa+EuHzN4/ouhWSxokghL1rUlRfmSTFlSAc4cFwCMoRi57is0KtZ7OJaQlPdHi3DlFgJhCPUVqRJSiObNShJUoskekUrRecmW+NQfbM+QcxibzvRU+YxdMsd0b7k1Pa2SchXdiMaAuP0Q+RkBo+qtzbfLVaPs6JX4OoagM9Rnuwo7xUvKeQUpFRmrRxs7EjEeyFaOdRGWvpFoVLQiSofbMcNASl2l12Up1Bm8Wppp6jKlps5A61DY1ANjYdnSpL4js3GEcYOkodK9mouZCb7W5uu1S5spKpVE5NlhbTw8iGIoYJxx+zTymYsyyztUUrkRxoBnGhsvSGchsfbHkQObMW4iupGcEvwSOQgmZ4Pa37QopWO2onJxILjyI4EaH6EXRA5CLab5TwoaFDJJ4TQoUJJJoTQoUJJCJt0S1lRU5fOprzFAQNAXETSbulIJUlPaOpcnhUklhptF8QIvS9pdmS6qqOQ1PyG5PqaRT4DAd20fapxhziGt5QzpHOky0BS04ppoG7Jpn2mcJHIguAxeM1Y76R1YM5QSsZ6PxbiKhnzaBN4W2ZPWJi6kPTQDUJ40qTU+QEtyz5XWEzKK9l6Di1AAp6h9MtYCy8oAEtF7fvK6SHTTFFb/m/BG7ktsicoJtAdasnJKTsMPdBAo5Bc61AgneVkIn9hKmwgJwUFHcP3Qz5KYVjI3wB1iFSmfM7GtCOPEZxtLu6USZrJm/ZzOPdPJTAeCmPNolg5Ie3ng+iBzsVwqRgc5v37UJnXrLSgEVVtkRuDsxofdSA6b7ny14wWydIFFAaOQS+YcEZw1+yCi0zXri7QO4OQ/S2HkBvAgRXLMQ6gt3TdMjkiDnc7m/cu2S5oUEqTVJr4R7BEZnotPKrKkHNJUnyJb/i0aUCDBITyuPni2uLT5JlhwQco5LOBs85Ut8i36T8Sn1Hl1tUYC2JUBNS4Zy5NH38QOzoKUoBFeQL5R2izFri3ycKXqXPlkhCCy2poQNOLClDTLOLE6/bSlZSQkUDavucxq9NimActQWmVM9tHZPI5H+31ixeE0KMse2H8tfVvGLtPcC8A82o63jVG5w+EhWFXxaVHvsOASPeFH1gbaJ610Uoqfckjg4dmfhrDhxDoSVFkh1cKxu+7sAumhcoZXk1bih06eQlGGhVptQ+FM+LQxITKKjTsvu2/ryrFpclSZigsMU0bNnqciQ7MM9+MBbfNIstKMyfIsfdDE8E/RJo5APqprNeJVaUTCMi4GTYUnAOCUsHPA7gEraiVJUpXe7ytH38GpsA2YECros+GX1i6KV6DQeOZ8IvFBmEE/7e33tj+UZtrR6UNeFBtFnsqzNn3Gh0FMmcCwFKA7U/b5bxK8eJdmK5spPsqIGxG7dl3bV82gje9iNlKSe0hVAdX0BHL2sqMWLOR7wAdpVHgEjcFWkz1IUFIOFY9eBGWE7H9LZxvrqvIT0PksUI2P8A1Oh5jMGOdoU4ByfmPeAYJ3RaDLnoOiuyeO3iD7zvFObAC3cO1fhTuDtp6XR3hQ0KM1alr1ChQoZOlChoq2u1JlIUtZZKfrzOQG8JJvKp3reaLOjEqqjkMnPwAzJ28BHKbRaVzFqWsus/X8oyA+cWLdeCp8xUxfgPujQc9SdTwAgcVRmZeQXGh0u49m9GETd7x8R/BSBbZw04BQbeKeHGQT3Blx48tvHeLktQBSdAR74HdwtPIPwuJHG1bO8bIJyCPbGR+HIih8DoIwlnOFSge6fTceH1lG2m2oTEKCQcQYkfhepo9NxnwqHy142UpZaapHhXT+YUJ3zzjP0pxFh/m74VzWmaiA8MHyH+aqAsWTRI+qfW8TAxWDEAjLPnziZMwEsmquFY0HOXTwFrW/mroPRFX2K/zf2pjXAxgbnvIWWUEKQrEXVQjwGYqzDz2jZpnTD/APG3iPnBuOQR8K4HV/8AVca7cVdIjM31YQ4mBIOho/jkXIyy0FRWC0+1rlpUpSOyOIMURfqT7Jpy/wC0Slla3hxpU4rH3bBdLCyWROWg9w02Z/dhPoIMWHo8maTMSrCvuLpiOJOoqAAQQWFBTOKN/LSqamYkEYqHIudDmS5FPAQUuO0zOsUUpJBT2hShGSqkJqOzmXZ8gYhhT/F8JWnrLA+Fpdwfzm/YjUjo9KSxU6iPAeQbyLiCiyiTLUQMKEgnbLP0iC0XkJSSqYhQTSvZOeWSyYz1630ibKCUAssitKgFzqTVmy1gveXOAce1h+GA0kDgLPYyp1K7yqnmakcgaDlAWe2My1B0E4+e6c9T2iTRiYOCBptQEwJIJUr0A38X843HMAACxI5CSSp0ySouuraaD5niabARaIaEwEIgRcBSHu1EJ6kTEFHeSQrhxG9RSkT2iauaSqacSjTYAbJGg9aDETEBsbJM96a8EDI8wXVxB1YQ6VgsRV/F9m/aBY3se4n0R00D2NDa75XpIKR2i7eHn86RpbiusqUmcuiPZG+yjsAKAau+0e7quAkhc7LRPxV/0/m2GyAgfMyr4b0iMLDr4ndpmhR6hQHSNSgNar9s0qYJcxYEw6V9SzA8yM4MRxe/nsVotC1HGhak0+7icqBNCCQAAQQcJakMSE4FrscualYCkkFJ1FY570qvLHNElPcRU/mzA/SK7OoaiM9dFhBKZ1hWqUhWeoLaAd1dNSkEVzLiNDeV3maorf7TXQHbkW1rsdIqzeG008rT0GICRr3jhZJUVppdkjNXu1PlTxizPOEsvsnjTy08jFaSylKVoKfP1p4RlBhHa7oztcAGHtTgAU0i9KAC5ZzqPGKRMPjNMJYj0+h74g4Wmz4S6Mtb3tWzu6zsSrIZetW4AhhyO0ebbbJBStKjod89GLM75cYHWW+0lBTN7KgKH2eHI8DTYwPtIHV59onLhQk5PnSMhmG50u5+4bflXE+DJHIyIN5d8yJXYtC5MtKkjEgq00ph00CsPhBBJqwyjNXYsJnMclBvKo9I0ih2gRF+qOO+z6LY938Nzm/X+aqBJVOSk5Ogf8q+nujpjxzy7UYrUnbF7k/OsdEAjb0NlR3/AH0sPXD8YH0Q+9Q8id+U+6MSpPejcXp/sTn+6fdGGKgcUCe0V21E+znTv4KeySErmS0qDpcU5AkeRr4RuZMhKAyQw8voxirsP28kfXdMb2CtBb+Tv6obX3flK+iEX2gGzzQefkQfhHN5YYJB0K/fT0jp95y8UiaN0qHpHObOAqWQqofk3x8YtzcgRyMeRYCjhYplhewGiVG2sULJaColOEhLBT5Ak1Iyrnm+kSTTMSVBLKT5EUo5yPkI8y54SlIUCCBs/ueOlgnD2tcOAeVyk8BYXNPY+FEHjy8VP4pPH+VQ+EOLUPZBP6SPeAPWL3OCpjjIKKpJmSUJTpRWWmY7yaPWmY4GJbjlhFoSUpBKyQqjKSWrmSW4pU1R2TieKt12GZaVqCfswlnNCS7sAHKXYGpycUMdDsV3SpAIlhnzOZPM5xgSwFrzRXUMzA+IAjlEBDwwh4kh0oUKFCSSjMXxdhUoTZYClDNJ9oM3qklLMdCKpY6eGaIvYCFJjqK5hLTLkKSmT3Ff7b1wZmYk1d0s7E5FIBZzBlE0EkCoTR+OujPuQw00IF6+bmMwFUpwuhLUxNloRiDnMVcjWBUi6FzZahKmNLVmTRaD7QFMLvkaM+uo7gbpH4+UAOUPttusqj1c018WH6mwvwJ3G8ZZIBAagPhE1sRabu+ztSROsWT6e8qQqub1/HHkWQKSZljV1kkZoPfRuxzKeI8WiWRg2LabWhoeuhjyJBQK8AQ8QybQZj4EkkZ5BvMiJgiY7YD5p+cZj2Ed8LpDr2OP0rV4UHiOWgJ5ebcBwfTlE8qTMXiyS1Nyf6Rw1j0uyhOF+0olPvq2gpsIZtXVrLz/AGoxtw2je8fK70RO7rsX1gXNGHBkNXbM+B7udaszQbWcucR2UMknVz9eQiYkONoyM+QmQ+g+FQimL/id2V5uq0pRPKl0Ax+8fCNV/rMsh019IxN3mpfQDhnn6xbtCRQmOgwJCGABZGoQgvJP0R+33mFSpgAzBjMqFSIq2shMtZGYEXVBy4+t4B1qQkttGaI0N3UpLJaBKmSlKyc/0mNR/r8v6/xGKmkpUg8f7T9eME5SwoOIv0iUhlBUarAHPso9NvuWpKhuD9ZRiLAsEKOhY+Y/aDrRmLuJxKToAn3qBhau4uZz5KekRhpICszqTFDkfh8IqzyQUkZEtzfL1i7aKTAdx7v8xVtTYX2I94jpPZ6S8dh+i5P2hj25Dv77UwFYcwzQxBjVWW21q+i2c79P90bGMB0dtkuVMmhZYkJ/ujcSp6Vh0l4xMojeVu4rTsCnhQoUVqxKFChQkkoUKIZ0zCkmEkhF6Xt1JYB1RibReMwLUtPZCs29/j72Opgtb1TJxqezt9DOBU27VKZiAR4/W42IBrlAM5JK0IIwB9VDMmGZRRxP4v8ACM5eVxTLKUzrISlb90b/AIS+Tafy7RrbKgSg3eIo/wBGPFutAUJY1Kv7VQ0UhZyCo5tFhNdLL2S85FsIE77C2aLySo7KDMk+mVIvrnzJC+rtQwnRXsnYnQc8uWUQXlc0ueHNF/e+ehEDJV7TrIOotietsxy3TxQpnf8ACdoubLHOKcKKxAWvHHaN2GaFBahUFR+EephaZJI0P9pb1imiT1aOtsiussuoyKd3GYP/ABPCJJE5M+Ynq8w52yTUHiMmgKbBcx4Pl6qeLHUgJR+woZCeLnzJizaT2VEbGKtktcsS0jGmg3HjrvCtc5OAhJBUWDCr1qGFSW2jCfG4ych3zLtI5Ghvagsyar4MPT94L2AjGBvFWy2CYkEqDFRfPLZ+Le6LUuStJCjkPo+kdBAwgALLyJASSEVnywpKkqyVT5txgcbrAYYleeX/ABi1/HJ+v8x5Vb0awQ9jT3tVDHuHRXiVYUpUFFyobklt6ZO0SWiUFjiI8i2y/r/ML+NRp9esJrWgUNqW5xNoUQMjQiBt3JCVqf8AF/V+8GrUtKqp73k/rAES1y7QlKgxL8XBGY0oQxHLcQDqDCWEBHabIAeSrNpd0nckej+8NFS1/wC2vkYv2pFH0DfKKqw4I3jY9kJLhLf1SsH2ujAnDvUBehUPDxFJU6EncRIAHjf8lg+a92QfaK5D3mCyCUlxQ+UCrKkmcyfunhqPnBOYQmiqesc9qdiQrp9KIMYCOWG8FuyqiNMkuIwdmt4QXSfryjV2C8UzQw70Qgk8inyo65CKQoaFFqGTx4WgEEGPZhQ6SzdrsBS5TlGfnzvZHj8o3dolYkkRgp1lVLLKr8YFyGV0jcaSxSgIijazWVz/ALVRfCDEE+xlTEOFDKjt8w0DubYT5TbaQFGREa5QUClQdJ9YGWq1TpRUFYSA1WL1y7Lk5lvCBlovGeCmoKDsGJ4Akqq/AM0UtwnXYWC3CeCqaLBOkKM6yKYgkFOdP6VAirHeLd23ilc1MyQAi1D2PZXuBt+XMez92Eq4k2tYMtk0q9SM6ncncmrZ7V7w6OLlAnCVp+8mh4OlyX11FO9GrjT0KdytA4pHK6dd97ItAJTRY7ydUnjw2ORi8EB3yMZC6bdLVJdsK079ljp2m7rb0pUPBaTeyUoBnEJVw7QPkN9RtpkBGzhziA2keYyGglyMkR4anOBB6QSNz5H5RGL+kaqLcj8ngnwHejlU2ZvqvJYFodgYpqvGUScKqHw+AMWgsGorAsjHDsK9rwelI0eTDAw7xBSTCLslEubhTN9nulyCNw4INRx04RScRDaArCcNF6afR2MODymcOFbvUWORLWFFlkUGJai+nZc67hoz9nt8uYAQWfejfXCBaejk+0LJLJArXPiQxJ8840CehoKUgTVBQzpQ+rjxJ8Y0MLIEY+EN5Wbn4xk7Kr2RYKGGQJHkS3pFsEQSm3AhElQlOZo1cgk66hLkUDhsow0+RakhSlBYlijmnyP6maD2akK6WfJpbgewtZYT9uniFD3H4QeKAQQaxhrjvIyiTMqk13I4Oz4WrTI6LzjfviAIyMAZkgebWlgM2NpBZskprmPqkWrsWRMSRr9e+LuDQ5e+L123dhUVHL3QI1hvhFueK5R/FCiVoaCdpQu5SQ0PDRNQSiCbICs4sQ0JwtODSELu5u7FRVlWC8aKGiHghWNnKy5klxiDt4tAS8riROxFJKFnUZHiQ7PxBB4x0EpEN1YheGVIzA9hcislyLkTCpasQIowb/NfLjF+1yyUKEuiz9HTNo6SuzJUGIgfNueWp2p9eUUviN2rGTtqulyCZds9VVB/F2311+EDpKOqJCQw1TkD8jxAfLMBo7Iu4vumB07oyVZtBbczyfHx+yh5IRdh65YVZ/XL0+tYTx0RXRUg0T9eURHoufuwYzVmAVTlQcI321YEGu8G7FNtMkMlHZO6Xf0f1jYXfcQlEnA3r8YLfw69a/XOKMjUmv8A0f3q2LFI8/uQyxTSqWkzEBKzp7jvXZ4nUhOwi1/CKOke02Fe0AuongIppodql1SWyEeTJGw8oJpu9cTy7sPtQ2y/JP4g9UEVJBB05UaBMwlJZWnrxjfy7ClMSGzI2hnQE9cKIyAO1zkK8IdyoNmD4vHRhZ0jIR7ElO0N7ufVL3kei5Yi4kkulB5VA8nw+kaCz3LOPe7I8/j8Y2oSBlHqJNx/UqByPQIRZLoRLqe0r60doKpAAYR7hRe1gHSqc8ntKFChQ6iv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4" name="Picture 10" descr="https://lh3.googleusercontent.com/proxy/UhTGaZWSIo9LRRVIlnYFw9OpdEstqAfvIvAioApgUegHvJ8e-BKa3ACElO8hf7_fyXz0sAb-TGQrSb9ejauoZ9SGRjhPt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64" y="1857364"/>
            <a:ext cx="4876800" cy="3657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Числа от 1 до 100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/>
              <a:t>		Именно </a:t>
            </a:r>
            <a:r>
              <a:rPr lang="ru-RU" dirty="0" smtClean="0"/>
              <a:t>математику называют царицей всех наук! Некоторые готовы поспорить с этим утверждением, но всё-таки числами действительно можно объяснить если не всё на свете, то очень многое.</a:t>
            </a:r>
          </a:p>
          <a:p>
            <a:endParaRPr lang="ru-RU" dirty="0"/>
          </a:p>
        </p:txBody>
      </p:sp>
      <p:sp>
        <p:nvSpPr>
          <p:cNvPr id="15362" name="AutoShape 2" descr="data:image/png;base64,iVBORw0KGgoAAAANSUhEUgAAAPsAAADJCAMAAADSHrQyAAACFlBMVEX////m5ub/s+kAAAD//9nUgQGqAACVsD85OPU74/3/seoAAAP//wD//9v//93r6+v//+HXfQA+6v+rH/z/t/A5OfIAAAqRrTPj6eT09PSVrkPr7c3//+VmdDX7uuiiAADT07vg4MXhpdD/ZgDIew2WYBH3wucxAgbs3uggAAD2yecRERG5chCxsZ67hqdubmRBQDzBwqrv0uSYbY0hJg41NNRtAwMsLCwcHRrgiACCg3iyw3z98d0XDhOXl4U5xdlVOBA3Jhmbm5xrSRCHVA1MPUZELQz/6uODYnf80uJYWE7RmEQ0oK7s1LHFxcX93eFcSFZRUVEuK7JJBAaxsbHAzJkNCyosPRodTltZAQMiIigmIosaEmogZ2yCgoLh4hQYF0oGNjq75+qeOAA3TvikXSSbhjL6zplJSBL/9MMyd4grKaOX+P9k2/k2ICKJjRTIZWALHCmZId06GAic4vQTAEk+Tdi2P7k+e/fHyieuLM1RFHKuPz3EeXLycxOHNQBEzf/7/VenphDLbUFrG5fWTgC6x/Q7ufrIpH0ygO7+/bb//6X8/I3FWYeEHr+7SaLQvvGkzfD+u4FNGgDJVxI2nv1uLgmN3tuPwLsfLnZuyLKrnVT9jEVjuLwrioODu6D+oWGeZTwPJkOthkwuUpOWne9klpEfW1AydKlBpdZ+yPt1c/EiP2g9hdMxVb/Q0GlZGWFHGUAh1NncAAAgAElEQVR4nOV9i0Mb15V30EgxaKrRCAtFslQsKYIYhJAUTBAyEmAwxiCwIbZDwThAvMV2/IrjOGnaJs7bSZpX2zTJfu1u08fudrvfPv7DPefcOzN3XkJIsp1kjxNjhCTmd8/rd849d/TYY49EYrFYsKMjCF8eze9/VBILAmxB/m+sANO2s/yQV6AO7B/yCjQG+we3AvuG/cNYgVZgf49XoE2wv28r0H7Y34sVeKCwxRUIfqdW4GHBFlfgO2ADjwD2d2UFGr7KKPzB/x7ICjwSL4jt4wqP9PcPPn0ElyH6YNbgIa/APuz9iMfj8YN4evUleCAL8NBWoOFLigJ0P/zxsBWAv2kJHtQaPIQVaNzkj/Qy3GbRrICW4Hu2Ao2afNQZOjcCNIMHaAUPaAUahu5xg+5hP/GLjtBu8HwJ2rsCjZl81MXg3e2AlgDXoP0ZoW34GzP5OgZffwV0R2jjErQNe8PQ/XVs3lXCHp4SYAnQE4LRaEJNtLgK7YLemMk3oXVB+7hovYOnTp9MqIFksZhTWoyG7cLeiMmzvL4/xB4t+hPoCRVEiSdzeQkkdcrDHKE5hhxsF/ZGflm9CO+majByxKwoAVXxAuhqfl3SpHjSbw6H+5N2uXsjJl/f4IWfkaL9YQ4aFK3Ei7nyQqEkGSLD/3nVb7zAY+IFjZhBm6A3YPLRpxvwdaZpsu5AAFAzTY+ZIetSUvv1tzSco9Gk+BBNfg+t4w/7CbTiVZUAgTZrWliAQr6ay6LDn3Z8T/MSuMlDM3lIbmacXFmau3KfVrimC46YGehkXEmoSmIBvs9N2LHr7+7fYwnahX0vk7cTWR00YAbIipdrOqvjBNFBZ8cWygAanxjwkig5eHghsacX2amRdk1tgr6nyRu+ThfiB/PGhAWaDmDKKlbzK5Y4pglpOoWa5qgD9CXgTeGSBPr3SZA9/f0sFjwkk+ccnqJRP49jXgWjdx3zzhZA08W4QsJ1zb+wf6oYC5LODu/sBMLi9/aiFbQFe12TJ+hao2LCi0kLQJfzK86BTCoh6FRcTej27ShKGeyjOuHfH2UwWwE5QovY6xs803o47EmnPcsAWtC0KWWRplPE3LwBi57tEijCqwtq8ySZr0Bva9DrmXyUV27p+RNZKeuCeqFcBU2D6yu6STsBh4cU47s4vjJ+qlns2uv6W8Ne1+R5Xk87mffYQj5XTKqJhOHTdYwccWNojEMmBElgeERa25L4W8ReT+0AHetPT/iECXXhImla82kReMBtFQLeRLxaKEiVQjmlegOU5fKJZipiEftgS9DrmLzRqgifIcyVlXy1mEslvFcQttmIuaRScRfoO/8C77C9ufkSeAmoHrPcmLc1h/f4n35A2IUuTXgEoac9UHur1VI5+cbvd72qV7FDV8GQnVQf8F7blLK1rq7u7q4/DEgJWDZMFKmmHZ5jby3ONwLdEx4m7P7TnJY89eZ7T/4R4NvAww+TjlZ/bU3a7kbo3d3XphG7Wob3yZ1sCXqL2N3VLnB4j5+C3XD4FFi5UiDGOvDme2/8+krAHOXAi2XVCbtak7YReW1texOxBzDLNUhr60kbsNvLRXNb0h+OwJXOh/tB7xSlKM+9/ALCR89X0PwDRFlKqh254o2/JE2Cyq9SfshK+BzKcspgC0YPL20FumjyO1139EWwli8U7E6EPaDmQFzDDn8A/u93r+hsXS1IVQfsXqUorYHF/0GSyqkcODrYvDdRaJDW1pHWqI2Oded6V3dX950d/oCx58awzyPcXj8AU9QVDTlVa7954T3N9VVw95ziQGzAHmrdXdcWpLIK1Vw5r3h5LVd1qGP3IS2ld83dd66BWkiu73CDN3FtHuw8JwP8on/z299VELyEtepvXnjjj1cg7AeqELqd3D0xJsFb73CH4PkhhbRWaSXLhVvCHmTefq1LlB3G4U0XxYKd/zTy1TjW5288+eRvfyfzOh21/3twfYhe9ryH2EuI/SupkBCNodQSrfW0SG1I7dE73Qbubvxz/XOPrXqswIWO+AeRzqjYY37hSRSAzxoVaPy//RYc2A07vO0kYA+g8NhfbpnWtkJtEPudLge5/jlBN64LWK2MgR4vnIqwl59k8gbCl+UIGb80lsBoaHN3iGsQ5rtgaVTktoz6UZYrJ1rReyspDhy9G/kG6tss3V3vh8VwB8FOhkDfS9lbRSt/70lN3njhd0aHKl9UbZE+oPyLhJxuDPSsxssszvMsl9hH86at2HcIMoJnC9AtLsH198N+M7PLevwThB2N/s0nBXnvhd/ohW0J4Vt0/zXmuO5J8PAbBJitSKFVh2++dbVzjfh1rba5TRe9vXm1NqnhJ1v4Isz31HmwS/sx0JO1Rl5+0iS/r4qVXjlJHUzNtQOJNUhygL529Wrt6xLHHsCE4dStbVTtTVOb2B2EWVuzVOXbAF+w/C/C3O57eaDXQrQs/VaE/mvAUUrljK5OqcrhM5hfRcDju8i+rh2VmFcEsDRYUJvWetNdm2twGZM17MXIsgX+1Umme7YGX/SzGv4GZ7U8RMui0b9xBVWYAt5ihp9KKJriv5ZI8/Bbr91g2IEeQwCIeJumtU2mOLT2rjWNnG7XarU/gC9ub/Or3jR5/hfYrSRWeybcS/RVScKKDejQd5HujMXxR0DtGXy2oGPVlKJSwaPCU9Zqk5OTtW3N31ncaJ7WNoV9B5VaYzDX4FI2733wwQd/AoV3Tdb+lS67UjPAw7/ugO5H8PGwh0UxFQ2GR/o/XokvSAKhC6hqqmxov1BNUX8nkcrzR1Zy3BqUInVrm23eNNG52CECs4lXEdmcvPdv8LWns7PzgiRd6Lz02pd/Y+awZnL7rjufD+Oi9LJAjwSdR/pfk0alBbFdg/zFBD8XhyVTEkqxWi7n4kbPQ8UfYpZrCv2+Uxylte7JLLn55L3XOjvh9290dvZsgLY7Ub7h9lozZbyuScQ+7D/JrhrD1I0n39gFpoKljal6CxB4VUlVjSb+CsBX0CNMfc2EluUeBvbYNQq2NTJsWfpTD2E9/yJ8HV0d7ens6ekchcv5ZguXZtPMdtDMRzynuLniVd9PEFORCkmnwhX8OZEqG1vQC6jxgKmjpWBiBFrbnNH7940c/qMWwhpa/Yug8NFVQIyLgNB70Pal0c4NXJpNge51d28LgZ5ddZW5cNW1OQuK9ibLPKIS/IC5z5WUkNY2hdyzr84Fr1NB6zKG8i/PI0oGG5Gzrz2rW9I38Ngqdmq2RZKLawWsluOM6+pMqc6bEexBMH41WTaMf6EYTxjwA2PYre1vDnrj6V1DzgJ8rftDsu4XOwk8A87XYXSU/kbwa4bm6XVZv4eV4GqSQammXJRuelhVi3kdvZwvKhrnoywXbyrL+RvemNjRMUzi77/a/RqG9vOjXNcbFy5sbKzyBWAr0NMDTk+tJvGFaf8EIuGKXFEcO5NOjXtVKeYjOn6AT6RPwVquOVrrbzC97wiV2jZ58odc2/Bn9YJ+Ta+8yPye/lo9j8+sdetGj88AVqsa4TvrWK2jWaSSKUXcoEM9K3FB+yXUvkJZrrlubWPYd8SItcki/Cual49ekEyyoel9gz8w2aUVNxiy5/2nsDNVKudUJDROGxGAsczzmtUqAgmT8ZeTKu7LVQJN0Fp/I9QGgnutpmmdnPalNQC/xbTOEZ7feuWVLQ09WxX8yRZYxLbeycN+5Zlwv5Ksok7Zjpo9uSkUvKUspsSxuDkIkouruQU98peqjdNav2W2cc/0HkPm/hKE9VoXURU018l7FzCNYTwjvFtg6T2vffnB32qU/KStUbL589Jq54sUG9iy/TtuTFWA1RI9gfiNCB123zADQA2rxNE+bD/Hl6pxDp8vQUPNG3/6xHDY9Mge2Hf0nCZlNye76Z+b1y91bqwSjYngT1Y7L315jzcwJjfxYiKrGAso3GO8I3bb3fU+lfC8fYEKzsPPirbsBg9LxQSVNWAZOZeAoMR17ctStpz2hF0g64J7wWmTGezVuegmUsKr1G2soSQM8SyXYYLf6rn0AREeHg8m6dmk+R5ieXqs/1xrX2gaLDoaPai9yvemc9SudxJsdZu0f2IkHQ7X4Xd+3CGYNxn9nuk91k25KasVlbL0Tx+wIEfpHULbl+ZOFS/wdM6zQeEOpTfMA72magVd2oodV4QbOvJe5x1p7bmg/YLu+zcQvqvWR5BUittkDWxM7HRDXVaaXN3SfsWkRl/RnDcu3TMj13xkq1MjPeeRA2KowxIee7WntEsnYmJVLJDdMR78A0mp6JIEDfi4lyNo30PwrWENRJLWLZbQALX5Gt7zn77s7Lz7DXUm8J+kd4J+97oVucb8NrTsj46BHnHdT7vwJ8L9eqGOAX3Boni1DH6gGUZ8L+ggOGOZNerdE8Oofav1o8WnzUbRSHq/iLq+i2gv/X8wgclLzOI3MMm/ZlM6E6Tuo6h0Zi5IcLq/8FOvttIb1qtQtrNiDnZY5DhVda5CVVF8eaSiwz8z7LEYfziN2dWi9wbSO7zZv97j0e3Sl7XXmNoxhm2NOgLnFG4Dtc6dEY3+87CfBzst0Afosi1Gj/6e08GzRgcUrnUMAK0HaG1vesSod+cRvtAhP2NTeyPV+3FUG7dzQHOJrwJafM8HzloH8Jjq8IkbSHuonuvGPbosBbuTpsu2Gj0aQ1Vo0CtFHLDEnUqXShdnLBcSvajr9Lyu/eyZYQ29HxfdFOhcsU8kLGovXburQdcqtlVU7Idu0LFukVmee2WVngspPsw3pkZ4n5qaE2N2o6fOM5Sq+rYjOkZphYbwlIQDfgqZ6ik6UhQOp+fXtahM2teCfNrW3HHSdCazZHxzFklWrLOz00CPggEssjbZpTWjLX7f3ZVlfQ0K9YT9OsuxMvjdoI7dZvTUrkpR5FpggS6gF/q4BAWHfE9bFEl9TxLho/apdZ6dB9YThjWvWNXuiD3q84UWdfTYTIt+3mkRLYbhRgSVeLXapHlLbg07l/zJFOy+wHWnYKe3L7ysbVdQRewQ3HGSDg2iyH5Ak9YLvPZz4jq4OlWB1oY1+CSV+TSY/Igt8ztRm6VQyEDfAS9eeezvNuwQ7Hj9toZMF4vYl2oCeHT4Le3ZEnL69/0s3AKr9Ri76NS2Swk4lNRYBQoYlZRZ1To6OHetpvDYTNIO3ass8G6tGNnDw/NZzfYle6RzTu+7PpSQj9Cj2pdjVuic122cp7cd03YkrgrYoar50yX+RPjRv3V/Tr+RLsMzYVw2QTTsgFJ+iuoVtHyzlvEQjVO8Y1nulN+S1MOe4Xnd9dc10qeP8jul90Ufl9DiRBRfGH2fuLkdfE8nN32oJgj/1W4R+7YWIeEn33SxoFOxBHqy1zHDDjBuVRlg3GbN4gwWa1lr4oCdFoyOjJkU6/eHw71M+8z4R8SKxym9T/h07D7fZXrRf4wKUc6yAKPfcMOfPCppxF3DrlMBiHvXaclp5AhYrYEgYdqSwf2aMf0bnDzCgwaKiF3bnhQFd3ls3Vp2RgPhn9Fj5QmB8jukuKWQz5ChaZlMZmu1p7PHCp+bApg+ePq9L7Ftq8c7LAI2P2RPQhq0eudp1Aqx2jOeQWOWihm9qn0fkHCUiv8Iqtk8lPnVsihOwU6hLGcZQuDnUzxEpc/Yjd+OPbYbEsGHhqbYNNDWqinHmeXSh3dXcVNqmzYutDiP2Ecj57fOIw36ogO5DWO1nl5hrgSNvmAQGVS1rs6yVFBw5k6UsgN2CIyye7cWja03bdI+8iAb9lhJms2Y0I8DesqVuPniYvgYykdxU2JNz3TrrOoZ5fFgtKPjiB7o0/6EgZ3adnqkh5Cd17wfM3tZhYcKolSdwh0uoGu3FrCvh63GP5y2qR1nXSuzgt7J8mfkCOr+/MaoG/aNrVHWutum1l438jqk/qPc1l6LdkRpy3Cdgt2E4LOos7I4O0V7FdiaWGGRwOTuAYdRJHjZCqO1ztjP4EQn+X562BjkXzlr6dscp3HHyGzGJ8p4pm+amf7GaGen3fN5TGNBn/e2WMU3urGxAcn//AdRGjP10y48sFohXoOZSyW9G52kkYO4msphr7aasON0EhWyXNZ1CGEdwqu2DuH0iAE/v2yCP8ZmPaUZE3pQP6An5V8YdfN6QPoKe89NbNtt3+NWgS/6dzyoPej364FeiPTUadW+pw1pKctYXLWB8l1fMoHWWkQWWZ3fBD+bXzaw/xnWfQY0L0dmMuMm5fuG5th0ySvOlk/mcPfqUfamEan2IXt4FVbzL3fYkG2Ygt2NcL+wkczG5HSUiSSPbWPluNNorRNythFfdZu8kS2M1gxfusi1H/UB8L7MTAQnHUH3ITP6GTYCiEG/x0H98MClu395ibn4JN+bxCbH32jEGBRPwS7r6VWNw1CBQImMXu/mBJI5SGVJh1MV7oKcqAAO79itdGDz4fDTZ3XwhbM8u2cAdsaXgSWQIhGyfFPCX3iJns5TnqNc+s//gGfU7vLlgLR//npUm6mncStitTpLodlQcZZUceFvdYRogtdl1M6CHWO+UesYIW835OuT5alxX4jpPjIzZNJ8yDdZY+hp3sDB8KnGv/vN2ofcLrB6/0s3m6uPPs1KeGS1ipJK8nYcOmtejGoUzfeHHrNc0SXLmbGLwAvHhXPwSObnInIfgPdlZmnEe2poXNB86KfGTJ1zymNLckn7Fsu9v3Vr5wv6ebA7rRQxnOUoZSVK7ruSDQrNWJbVetg5xTU8PXvRdBo6SnYdkaeZqWdmKxKhF8Efw+HOTfZyCvpuUZ8ECa209nWUnyA84idWGz4Fus5DkV7CBK7S5EhL4Kn1V1AG6/o75netpVe5uPyYWRiZByozE2IWnpmNoOlPDRleH/pHIi81A309ucBYdOEsv6nhIAa7Srh/QcolFGBx2QTvUuX3PhtZTxQqfk+7YzfxujPD9up9l0E+KstDOq2brYDlR6Y0v4eHzuFJLTB9LezVUTw1aik1Fs4yxbP2RVoqIehElXI4UXY69Nk8+ITkSmsryG2MWv7EcG/YoXOxyLTbJ0tzRnRDy4fLB7/XHgr9v3+kYq22baB3WYDRDUlrniyzPIdxJj0i5RR2fKQY0MaltJRn1On7WQqkSEBrHcBDeD2jRze+cWXvXES1hDYlSX3o79oCzE6D6qU5PeaHQov/zPZd1+oFfab6DTaWUWDnS46g4YESqPmUKNCGG/UjF6BsURPxVDJZzCWTkANsg+R1BadP5IAty2HvTm/br8+n+ZaVvXMxEeLYIclLmaGZaSPE9Q2A30cIPfOLUOYYTfbysBfZ6HGiO/TgKO7CS8dZngviPs886B2zWEIqqRjpseMmx+PFsrGxKpUK5WJcbZDa8fUTaK2fR7eRG9obzgttG3tznvct4O9ZWYLqhZSvo59Goj/XZ0R8MH3qTl+NCCnPKexTNXeXRfog8qkTaTz64g0UpLyaqgYYi3e6/8MCjp00lgEwaFQTJpULzPUMOLmQ5O3YFzWoId80nd+ZEZMbRz/dJ8T8n/4zoeeO7xb0kdZe+Kt2bhB16jkjrRRx/3gsXlgB747zEZJ8LpmKA9p4KlVkA7Vj1UY2JL0sUy6ofNQOb7Qg1KuSZXfaYe7AgOkbYnzeIn0vo+VP9xmWH/Idw6MS3ZzvENO3qh63oaUe/S4zdC29aPpSFfS9gEZNbbtqXAUfx3Y03s0FvvC5qmpj1B6zHKO1CFzPZydGhvEoriUOOLi7LuMzkjw7bsUOup+Tme6Fx5jpTwroTabfQxtYf9fujxDEvvdweCKO+2yBeIpoPfHxXIKi25UrVz4CuYJjRYl4DiJVNteI3WMtV5wAlXvS8zLPLiy62bHbNiZMbcpMVpaGrNgJ/cuI/ii3/BBpH0y/Ww97tqCPtLbzfU3tFOxGwqe9dCQgIFz4ykcf/+qtHwny1lsfexMsFqT23pfGWq6c6Ocbciy6kalDkpu37L3b0vuiqWKFmmbOUsNyGSLdl0Tdh3znvjL4zvkNPmLYo/GbC5f0I8PB47Qpd8ooWvmFy9LzP7LLW79inHfPPobixcMXOX0nEvdhedCbl05Yeve29G5x7ymo5AmWTfchRA+sf1ZYGzR9HLaq8ZSnhb0emjMb/at+S5DgskSs1mzGdF7wbQfsIL8KFNdxKskVPVEhfUSXnFwcP8CGSdqM3ZreJywQM4AP/u7r89kkNE6964g0KyaCUIaZ/poe9Cm9b+HWnHg/Lfypx2MpUhXQ1mVn7KB8LzhKNlVH9Wo8t6JpnHYgxKo1bXV4G/Yli4bHIclPTVWkKQezx0yA6E1NXXg4c86CnvWsVv8u3B0ghjwr7beMWyh5KeJo9Ew+poNULgNnqlpc4Lhx1zkc9lsymmRxeFt6X7R59zRathyxpTq+NqxzH5kVG3tAeL6iIvclLeibIx1iz7NAbwGQdDd6Un0you9KCz6O97wRRmwlKWFv3oTD8ydG6mPftXk2JPnIwIxDtOeqJ93D7zMRgVDo/le0JU/lw9aLcMkbl8S7QgRxjGU+fNoMg2YwXI0e5aOX7FW+mmDnCtipCuyHpBy6tX5P2DJ8ZA11jy3ZwM3I0uy4Y6zXdY/7FmJLGzfvQ7s7FPa0LdCev4o3PwJWK0srg6csRJ3OC7obPca8dUtfTzxNtJADZpS30FoDvFkc5g4mFi04IdzJLmo3njNFJ7hnMqZ9vPs71znXBTrbecR8MxCkqh39FuyBFDjQTQ3nzy4f/bFtId5CvfJpekWfqZToEBlyP2RIK0oDR8Ycxwp3LSkNk/y4zxII3jEZR2gcm7qgfVNDP+Tbjd7pYlx39O+W+6CgsjqetgYubNtNa9CxcrB7wPMlNnltmqUdq6YS/AgN1nLxU3tCdxkrXLIk9DlJ7hvP9Jmxv35LBIl7VjPY25GnTJaf2e3YAcf/Q/7S+2bsxGrPRq37TUoVAHNd30TsEbsHAPhCQJ+gx7BeTnrV1EKhzO7wVWC0tjnsVrsfwjRWiYiGPzT+ycHXRd0z9NjbicwMCVYSyiwFd7ru2G6WSqz2eNC214ZtO270b4MXRUoOPv98VlrIa4lcyhfxxlg0lFbA7Q48blne+6527iOVuya2NhvBYFYyEE3JU0OvHjz4qhk9trZwcl6eEpYJ2M7SEfa5IibsWMLngxNW7FCBy0c5xrfhdzoFvucv68AXcnReCJesmMizfjduZSb2PEFSZ6RyyeTf01S36Y8gl5dufHrQET1tZ0yZouPiUodNkNWWYlErdgxVmtH/6HkH5M/ffE7mzb9CLoU9nQBpPanCAlSpywGpJb737T/qjJNGRbtHq/eF9OWYZX3XLQt63uuazeJ+hhW97ZZPePUdNuwQquTITTtkDfhRmd8RBaKbyvfhA/GslAR+U2CpH7NcA0fG6p6YEHnOFCZ5A+MUO6chbb0L6D+zJv/MLN2yRGzoA/qk+eaGxGqXo7ZOXGJFcnRyAP72ZboREJZJN/9L0UczvPESaF3NlfgBDCx4847dWpPUgy6Se9ydjAwZisc+5vQUWd67twG9wOl4h7uEyjGaumg0i0lR9xTszgZtJTkZ/c/syN++zG/WC2aBP76i14DxMSlXhBJX5gepsflVsndrLe6+12kRjPccbl+EkrwGpA+KjqHMFLndz28fvP1JyIoeG/oSoTdWcDFl6J5Y7UV7oKf8bDX6n90E0BhIpMhl5PtvfSwM6xTYHUCrcW0dkRk70VoT9r1PTJDd08XPyZE+gdpOSRD3xz95V0N/8BMb7e2bjmi6D5nQk/qphF8J2h0eB48iZuARTB7oR5fffp51MlQROlIbcasesxzQWuuMpRl7AycmljjNCUG4yw71zWS524eycmRmPHT7IEMPYe/2JybkIUIvm1va8Oj9aJCzW2K1duzUwdCNHqIb3fAJgJduYtj/1RWI7QL0FWkBFG++b0AShxAG62L3NHIYVOc5M7QjKc9pg1cQAfp870Cse5dGaiHs3b7ls8KnCR3e0tYa/7vc7QvOgZ7ueHSTR7fneFSXs+Tkb30EwMWtCmVByqmJYlbbzeKPAjP2Ou9J6tLYfS745mRmgCxvmtcr4zh7kvF9dhDR03RV5d2Drzuitzb0fZTuYzSjHLW3IvC8YFYL68iqIpEfE/CPLYf+A+gfuHGhJs0nLzDLAa2t6+8N3uuB8xyoaSJ9QtaepuGM1xH8wU/ZbNm7t1+/FbLC75uTImb0UT3YObBaNPqIdPPHiJqsXYtuqvX2vYFAnm1negO0pWtIzqWO3T92znPGoVAVK/khsIO+8XcOMvn05zzsWagerdochiqtqRtaqstqAUkJiyJKaBGKbujk2kkhAT4mM3akSLUcPgCeV+ivX840CP0xXtdmwOMzWhzz4YYdfA9FDZfbHP2nDuippc02c3yLYglvZ7V88AieHjlK0e2tj7wuMwlKivp3AbCUMrv7CZT0EydP9ffeoJMCdY6H7udWTmj3IahUpgzsIcx7EPpePWhB/8qnn71jrfcBPRpxdtbn08h9jLFaG6yAF9t2UolFt4+VOndiV+gwmQJ5jm1nnzw92EtD8/PYDax3NHY/d2qMnUS7n45IoLrMDDfeIbDN2fHMQUNus5T3yrufWWcyET2678BMByc4LNgF7Xfp86rrUv6Y5uRe9/kDiHJFrOUWwLsnTg/2ax+1EmbnAF2x+xu91wMTYCT3KclXMkDxeFN6fBYsc2j81kFR3qX+5Pmff2LT/fjQFI2kHmfo3VgtJmhF9QKFUeptQtFhCuxZYNezn00U+sN0k/sR2pKyHwkP888n2t/t9vHGjEGw+xkI2Jh1NDhzwOt9oVcPmtFTwj//33aqFxoiGpy9iOhdWS1XacLNzQUTUU+eGkwPp8N4NgTHK4ZHzugTFuajQTrsfd+rjzHR6GKmghWaUaNgI5PonVl4yvufb+393Q7WSL/YEeOs1iHQNzBnEYCYBs7NEJG2AbZkEqMdj8/ar7YN4eEpurCm5QUAAAlcSURBVAtFTEScre9zsHpyfBqnjtzosyh+qSO6zNDnOzqyzqzWBa02fhsA3KdP9fOTQFzb62bc0vr8cJpOi+Di9DehbV30u20Hl4Co9IUER57CZtb4ZzbwFPSBAUyb2taLQfxwk46LWHnlY26s1tG8eVsarJzB9jBtz+uTFfwYXOQEwg7jQVj6LI1WP01ELz2j2GuSxRieqZDVv24HT+ghLorlbZKtYJBUT+a/3KjeIQCcPN1PH1iCqHsRdsUMW9Jg005E/+BgOz5ExdxzoCSvI+oDEmLQO0Fe/+Tb6YgQF+E1v8ZFDMbOotpLZ2OM1bqMUQX4vjJTt2blYdL2yLz5AxygmDhjaJt9dEpHez40yXSD+eCYhHvyRvtuRpYqGd8nFuSv3sKxJCli2qej13essGAXpGCHgd4ltDGqDozl1CD5NuQohH3DAnv9xAiDHdY/MQY/QSzaHuymThtecdY3Huqb01BNy9KUz2T1tz97B5DTGOq4UMDdDwJgVLZUWI5xVltwYrUMujeggpWHuW9DRLPBrpzRYHu0FCZeahugWz5TAZxVnsItKC2GD0HGnxWsHirZoWms3ebM+3iLuHCUfo8HgxqrzZqCXUAfv1EnWArT8hff09RviLquw6bbnfcybZsvtA3QbZ+pgBqF/2c0ULO0Qc+t/rN3xqlykbBfYwrySzGW3Fc0VhtccQx2KpQjvYykmfKXhrsyP5JO0zxJmH2OMvtsLJu03eQ7+Aby+oKg1DkaPH4V4xsw1zksvF+2ZHbIbxTbpLFlI2MyViucGQoksAojdYv5S/80tROg7d6wrm0Pc247bAv2WDSeOnfu2KFj+8Zue9MgJObj4snRITDwWd87ULwyncsDfbZCzlcc4zFOXEQMduwkLKTuRPRpZuVC/tKN3NC2hz4s1eHzkm0mzyAfO3TgCSbn9gvd6WNEMDsHlzJaMYtFDW7SjyNflyNZq86x5XWZmXvM+j4rQbr3KvpqMHYkDbCtEU1M236Pru2oAFhDHYRAEk2lkgLiA4bsX+0O2GNgrCuxDmHfCrQ9HaJNeDkya0NOmxVk35Y3KhGrjQbpopeP2z9Lbl2HTWUYd267mRNmBvkQg3xIRE3yRHzf2B3U3tExRkCCbL8WezoQ66kzJc9qDxmCjmAxd76GxGpjBNv2YXK6tv2sHAkP2mNaMEpaPgaQuVlbAQtyqB1qZ546hl91u++jnTL7SUo+ja6ndPPbYLC7uDLmBjusfQo0z9xRXeW6kg8c2gtyC2p3/tQgbLpcjEFV0qHZ/ZSM5whtI5gh6lLrKd2C/bgVdXblosZWOGxybnpxMIhKTgrBqwHEBvT9e7vrh0Wh++ZxAXYZxExlymnuODOFM1gLNnNn2JcF2KWVi2fhIf6JPFrNjYj16NUMZh17tG3YdZWR3SO5dxw/7IsAwZvum6izgkzbZ5eDMWYabDMJY5oFcjOIDej7zm+PuX9SVpBicn4Zz/4sOk0bwx+8V0ZEmgntBl34R3CstHL8LOUm1sPD4ZRTy0UkInpWbgmzLk2o3RU82esyHfeLBndDdi7jo8krOlnVUecjymMIO4i+bLfrQ+2BfaBJtaM4fxwkJvk8X5hgMhOygu/LYkMemzwO4zb0ItGV26tkm+w/v+2h+iz219k/0e7NJ8WntDlTbFRZxRq9HhBiXZpWuxt4Lcnz73ZFpc+yuQNK9ieDVoke07T8wFEz6M2rHcXJ7lmS18EvZXiQG2cbz8RtZ2e/PW6T6o8fslTPHreeeW5Z9ZTjOrTkHWX3wcrQiYIpxvCmrOzlUclKK5p3AI9JfgXC9HGoRDGUB5eIwUJ414vYKf75cKLI2pCcrP9TeEh4gmz6TuLPl/Sf7EcutoLdye6DQMWPU9uVP5AaouNjMz4OfRwn0Z5yEUkasD40YH2sIlUsTxqQpYGBl19+eRrkKEhJKj139DlDIvJzFimsFFrGbgevk9IV9m3HRVTcnDFVGIKyvXL4cUc5LEnP2B6ryObHnpV+YnnKM7J8+PHDhjwrP0tfX2DypiS9+eY/6NIHcn/5YuvY7XYfYx04VqOxxrvRucCBQvitFWfoztgHLI89ZccuyabFfEo2PeOwLNnX+hmgIq1id6D3EvavqMxijfd8R2pRr+BDqbwku+pdtmMnJOLzrWuBepdMz5CkZxvB3lKs42Kxe72Sp1qcdSL1fk7oPtoFx267ItC79bHDYOMWJLIDdvFlh58deMb8Cmfsz7YBu9Xug6ySNzXeg0u8eYPNfKn0C3ZRNqBPPWu/yp/IA+YnPWN72TN2azGtxVOO2J9qB3ab0wPmZd541z4iOEh2D0QesY/dol8/IA3UvWg3rHaD2b+g3k+3Bbxlk+oiC/Wls6ZFuR/yLUYZ9l8+TgYuO1njwxHE3gqxE8WsemozWjqRUaC4Sx0iduQmDSj+gWG/3ybsJvCY5K2dSCzXUx0c+/3Hmd7tse1hYv9lu7Cb7D6Yd+xEdmjYl+nXVxzS+cPEfqt92EXVuyFn2NcJO1KxRwWdsP+ijdjrfOa9BXvq0YEWsD/ejj1pQ1zVbcJeOvTdwH6yrdj3Vj1hP/DCdwJ7u5Jco+AZ9n/4TmBvW5LTpT722IIkZw99e9hNHib2NiY5Teo6/bnL/BihJhWSAScxdSierS8/cZRn3ORZxN7WQM/F3e6Dx5643EA7qZkWlOnFRsfL9i/+HMR++AFgdwUfPfbEgctNo5Lt2BybeMI4jvmV+nf0PWBvx/CRXRztHqAfOnD56D6l5OgPrctPHj/cpkrOKg6qTx0C6AcONS03D928+VNNsO3Wxzpwb2JXzj1iat84RNJ2JzlX8Cn7wEv7RVsmYZX+/Gdapm9/SXLr1q1fMIGVaH+S08Rk7lzrj0qesA+YxEAeGHaT6pPt3EBuQpoYMGkX+HO0+I8Q+/7niloWDTr3Q7YAT2h76w1JG4AfamauqA0CXoWDIzTAHtUlJUiSybnkOQc5ZhPHHHDgkOhR9gVsasCknUuwd4XrIEH+F+3Td5h27TGGOi+nvqapOP7rXOpRQtcF16CZJWhSHjVcJ3lIS9Dezkx7pWlPaFAeYAJvl8QelBl8D7Br0nYzeNSA9i9ts4LvsrvXl9Y94Xtk8i7S/BI86itvmzQRDB71Jbdb9rEE33+Td5EGPOEHi51LvSV41Nf2kMQpJ3x/M1xzIi7BD93kXYTMoMX3+F9J4Q4tFkJJrg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Числа от 1 до 100</a:t>
            </a:r>
            <a:br>
              <a:rPr lang="ru-RU" sz="3600" dirty="0" smtClean="0"/>
            </a:br>
            <a:r>
              <a:rPr lang="ru-RU" sz="3600" dirty="0" smtClean="0"/>
              <a:t>Сумма чисел от 1 до 100 составляет 5050.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6386" name="Picture 2" descr="https://media.proglib.io/wp-uploads/2018/09/%D1%84%D1%8B%D0%B2%D1%8B%D0%B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6223" y="1571612"/>
            <a:ext cx="8667777" cy="47148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Числа от 1 до 100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/>
              <a:t>Чарльз </a:t>
            </a:r>
            <a:r>
              <a:rPr lang="ru-RU" dirty="0" err="1" smtClean="0"/>
              <a:t>Лютвидж</a:t>
            </a:r>
            <a:r>
              <a:rPr lang="ru-RU" dirty="0" smtClean="0"/>
              <a:t> Доджсон – малоизвестный британский математик, посвятивший изрядную часть своей жизни изучению логики. Тем не менее, он прославился под другим именем – Льюис Кэрролл, автор “Алисы в стране чудес”.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Числа от 1 до 100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/>
              <a:t>Вся информация по математике содержится в огромном количестве книг. На сегодняшний день их более 100 тысяч, в основном учебники и серьёзные научные труды.</a:t>
            </a:r>
          </a:p>
          <a:p>
            <a:endParaRPr lang="ru-RU" dirty="0"/>
          </a:p>
        </p:txBody>
      </p:sp>
      <p:pic>
        <p:nvPicPr>
          <p:cNvPr id="4" name="Picture 2" descr="https://vogazeta.ru/uploads/full_size_1580122835-dd9ad90d56f0d098f0aef768fbe3725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3000372"/>
            <a:ext cx="7643834" cy="35004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Числа от 1 до 100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Задание "Расшифруй и Зашифруй", в этом задании дается ключ к шифру. Чтобы прочитать слово, которое зашифровано числами, замени каждое число суммой так: 53=50+3, на пересечении строки и столбца с числами- слагаемыми найди букву 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Числа от 1 до 100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71612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Задание </a:t>
            </a:r>
            <a:r>
              <a:rPr lang="ru-RU" dirty="0" smtClean="0"/>
              <a:t>«Расшифруй </a:t>
            </a:r>
            <a:r>
              <a:rPr lang="ru-RU" dirty="0" smtClean="0"/>
              <a:t>и </a:t>
            </a:r>
            <a:r>
              <a:rPr lang="ru-RU" dirty="0" smtClean="0"/>
              <a:t>Зашифруй»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Например: 25, 59, 27</a:t>
            </a:r>
          </a:p>
          <a:p>
            <a:pPr>
              <a:buNone/>
            </a:pPr>
            <a:r>
              <a:rPr lang="ru-RU" dirty="0" smtClean="0"/>
              <a:t>20и5 это Л, 50и9 это Е, 20и 7 это В. Слово ЛЕВ</a:t>
            </a:r>
          </a:p>
          <a:p>
            <a:pPr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71604" y="2357430"/>
          <a:ext cx="6715170" cy="21717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9195"/>
                <a:gridCol w="1095383"/>
                <a:gridCol w="1143007"/>
                <a:gridCol w="1119195"/>
                <a:gridCol w="1119195"/>
                <a:gridCol w="1119195"/>
              </a:tblGrid>
              <a:tr h="274322">
                <a:tc>
                  <a:txBody>
                    <a:bodyPr/>
                    <a:lstStyle/>
                    <a:p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</a:tr>
              <a:tr h="634372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20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С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П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Л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В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Т</a:t>
                      </a:r>
                      <a:endParaRPr lang="ru-RU" sz="3600" dirty="0"/>
                    </a:p>
                  </a:txBody>
                  <a:tcPr/>
                </a:tc>
              </a:tr>
              <a:tr h="1165868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50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О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А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К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Ю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Е</a:t>
                      </a:r>
                      <a:endParaRPr lang="ru-RU" sz="3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Числа от 1 до 100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Задание «Расшифруй и Зашифруй</a:t>
            </a:r>
            <a:r>
              <a:rPr lang="ru-RU" dirty="0" smtClean="0"/>
              <a:t>»</a:t>
            </a:r>
          </a:p>
          <a:p>
            <a:r>
              <a:rPr lang="ru-RU" dirty="0" smtClean="0"/>
              <a:t>Расшифруй: 55,51,29</a:t>
            </a:r>
          </a:p>
          <a:p>
            <a:pPr>
              <a:buNone/>
            </a:pPr>
            <a:r>
              <a:rPr lang="ru-RU" sz="3200" dirty="0" smtClean="0"/>
              <a:t>                           21,51,27,53</a:t>
            </a:r>
          </a:p>
          <a:p>
            <a:pPr>
              <a:buNone/>
            </a:pPr>
            <a:r>
              <a:rPr lang="ru-RU" sz="3200" dirty="0" smtClean="0"/>
              <a:t>                           27,51,25</a:t>
            </a:r>
            <a:endParaRPr lang="ru-RU" dirty="0" smtClean="0"/>
          </a:p>
          <a:p>
            <a:pPr>
              <a:buNone/>
            </a:pPr>
            <a:r>
              <a:rPr lang="ru-RU" sz="3200" dirty="0" smtClean="0"/>
              <a:t>Используя тот же шрифт, зашифруй слова:</a:t>
            </a:r>
          </a:p>
          <a:p>
            <a:pPr>
              <a:buNone/>
            </a:pPr>
            <a:r>
              <a:rPr lang="ru-RU" dirty="0" smtClean="0"/>
              <a:t>САЛЮТ</a:t>
            </a:r>
          </a:p>
          <a:p>
            <a:pPr>
              <a:buNone/>
            </a:pPr>
            <a:r>
              <a:rPr lang="ru-RU" sz="3200" dirty="0" smtClean="0"/>
              <a:t>ПАКЕТ</a:t>
            </a:r>
          </a:p>
          <a:p>
            <a:pPr>
              <a:buNone/>
            </a:pPr>
            <a:r>
              <a:rPr lang="ru-RU" dirty="0" smtClean="0"/>
              <a:t>ПОЛК</a:t>
            </a:r>
          </a:p>
          <a:p>
            <a:pPr>
              <a:buNone/>
            </a:pPr>
            <a:r>
              <a:rPr lang="ru-RU" sz="2400" dirty="0" smtClean="0"/>
              <a:t>Составь другие слова из этих букв и зашифруй их.</a:t>
            </a:r>
          </a:p>
          <a:p>
            <a:pPr>
              <a:buNone/>
            </a:pPr>
            <a:endParaRPr lang="ru-RU" sz="28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522</Words>
  <PresentationFormat>Экран (4:3)</PresentationFormat>
  <Paragraphs>88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УЧЕНИЕ С УВЛЕЧЕНИЕМ КАК ПОЛЮБИТЬ МАТЕМАТИКУ </vt:lpstr>
      <vt:lpstr>Числа от 1 до 100</vt:lpstr>
      <vt:lpstr>Числа от 1 до 100</vt:lpstr>
      <vt:lpstr>Числа от 1 до 100 Сумма чисел от 1 до 100 составляет 5050. </vt:lpstr>
      <vt:lpstr>Числа от 1 до 100 </vt:lpstr>
      <vt:lpstr>Числа от 1 до 100</vt:lpstr>
      <vt:lpstr>Числа от 1 до 100</vt:lpstr>
      <vt:lpstr>Числа от 1 до 100</vt:lpstr>
      <vt:lpstr>Числа от 1 до 100</vt:lpstr>
      <vt:lpstr>Числа от 1 до 100  Сообщение "Рыбы умеют считать до четырех". </vt:lpstr>
      <vt:lpstr>Числа от 1 до 100 Конкурс команд</vt:lpstr>
      <vt:lpstr>Числа от 1 до 100 Конкурс команд</vt:lpstr>
      <vt:lpstr>Числа от 1 до 100</vt:lpstr>
      <vt:lpstr>Числа от 1 до 100</vt:lpstr>
      <vt:lpstr>Числа от 1 до 100</vt:lpstr>
      <vt:lpstr>Числа от 1 до 100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УЧЕНИЕ С УВЛЕЧЕНИЕМ</dc:title>
  <dc:creator>Александр</dc:creator>
  <cp:lastModifiedBy>Александр</cp:lastModifiedBy>
  <cp:revision>29</cp:revision>
  <dcterms:created xsi:type="dcterms:W3CDTF">2020-11-10T14:42:14Z</dcterms:created>
  <dcterms:modified xsi:type="dcterms:W3CDTF">2020-11-10T15:46:28Z</dcterms:modified>
</cp:coreProperties>
</file>