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Обрядовый фольклор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Ковытева</a:t>
            </a:r>
            <a:r>
              <a:rPr lang="ru-RU" dirty="0" smtClean="0"/>
              <a:t> Алёна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84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Сжигание чучела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81" y="2438400"/>
            <a:ext cx="3988037" cy="3048000"/>
          </a:xfrm>
        </p:spPr>
      </p:pic>
    </p:spTree>
    <p:extLst>
      <p:ext uri="{BB962C8B-B14F-4D97-AF65-F5344CB8AC3E}">
        <p14:creationId xmlns:p14="http://schemas.microsoft.com/office/powerpoint/2010/main" val="139789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Весенние песни (веснянки)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- </a:t>
            </a:r>
            <a:r>
              <a:rPr lang="ru-RU" sz="2500" dirty="0" err="1" smtClean="0"/>
              <a:t>кликания</a:t>
            </a:r>
            <a:r>
              <a:rPr lang="ru-RU" sz="2500" dirty="0" smtClean="0"/>
              <a:t> (выкрикивания, </a:t>
            </a:r>
            <a:r>
              <a:rPr lang="ru-RU" sz="2500" dirty="0" err="1" smtClean="0"/>
              <a:t>выкликивания</a:t>
            </a:r>
            <a:r>
              <a:rPr lang="ru-RU" sz="2500" dirty="0" smtClean="0"/>
              <a:t>), призывающие весну и провожающие зиму.  Часто сопровождались обрядами с птичками, выпеченными из теста.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5478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311317" cy="30243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0" y="2348880"/>
            <a:ext cx="3570722" cy="26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Летние песни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4136504" cy="3353545"/>
          </a:xfrm>
        </p:spPr>
        <p:txBody>
          <a:bodyPr>
            <a:noAutofit/>
          </a:bodyPr>
          <a:lstStyle/>
          <a:p>
            <a:r>
              <a:rPr lang="ru-RU" sz="2500" dirty="0" smtClean="0"/>
              <a:t>- пелись на праздник Троицы. Славили приход лета и пробуждение природы. Дома украшались веточками берёзы. 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04864"/>
            <a:ext cx="2401723" cy="3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1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Осенние песни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38400"/>
            <a:ext cx="3528392" cy="3048001"/>
          </a:xfrm>
        </p:spPr>
        <p:txBody>
          <a:bodyPr>
            <a:normAutofit/>
          </a:bodyPr>
          <a:lstStyle/>
          <a:p>
            <a:r>
              <a:rPr lang="ru-RU" sz="2500" dirty="0" smtClean="0"/>
              <a:t>- были связаны со сбором урожая. Пелись в день, когда заканчивали уборку хлеба (</a:t>
            </a:r>
            <a:r>
              <a:rPr lang="ru-RU" sz="2500" dirty="0" err="1" smtClean="0"/>
              <a:t>осенины</a:t>
            </a:r>
            <a:r>
              <a:rPr lang="ru-RU" sz="2500" dirty="0" smtClean="0"/>
              <a:t>).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3987583" cy="26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3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38400"/>
            <a:ext cx="7344816" cy="35828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каким видом фольклорных произведений мы познакомились сегодня на уроке?</a:t>
            </a:r>
          </a:p>
          <a:p>
            <a:r>
              <a:rPr lang="ru-RU" sz="2000" dirty="0" smtClean="0"/>
              <a:t>Объясните понятие «календарно-обрядовые песни».</a:t>
            </a:r>
          </a:p>
          <a:p>
            <a:r>
              <a:rPr lang="ru-RU" sz="2000" dirty="0" smtClean="0"/>
              <a:t>Какие виды календарно-обрядовых песен вы знаете?</a:t>
            </a:r>
          </a:p>
          <a:p>
            <a:r>
              <a:rPr lang="ru-RU" sz="2000" dirty="0" smtClean="0"/>
              <a:t>Что вы знаете о Масленице и масленичных песнях?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312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00" dirty="0" smtClean="0"/>
              <a:t>Стр. 6 – 12 читать;</a:t>
            </a:r>
          </a:p>
          <a:p>
            <a:r>
              <a:rPr lang="ru-RU" sz="2300" dirty="0" smtClean="0"/>
              <a:t>выучить определения из тетради;</a:t>
            </a:r>
          </a:p>
          <a:p>
            <a:r>
              <a:rPr lang="ru-RU" sz="2300" dirty="0" smtClean="0"/>
              <a:t>записать в тетрадь значения слов «жито», «толокно», «лапта», «серп», «жать».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2472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Обряд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552" y="2067135"/>
            <a:ext cx="3344416" cy="3497561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- это совокупность символических действий, в которых воплощаются религиозные представления и обычаи.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40" y="2492896"/>
            <a:ext cx="4008107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Обрядовая песня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0480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песня, сопровождающая обряд.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3902970" cy="25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Обрядовый фольклор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492896"/>
            <a:ext cx="3600400" cy="2489449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- это песни, танцы, различные действия, которые выполнялись во время обрядов.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35283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Обрядовая поэзия построена по временам года. Она связана с сельскохозяйственным календарём, то есть распорядком работ по временам года.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479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Колядки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- особые величальные песни, исполнявшиеся во время зимних святок.</a:t>
            </a:r>
          </a:p>
          <a:p>
            <a:r>
              <a:rPr lang="ru-RU" sz="2800" dirty="0" err="1" smtClean="0"/>
              <a:t>Колядование</a:t>
            </a:r>
            <a:r>
              <a:rPr lang="ru-RU" sz="2800" dirty="0" smtClean="0"/>
              <a:t> начиналось в канун Рождества - 24 декабря.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12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093862" cy="4433664"/>
          </a:xfrm>
        </p:spPr>
      </p:pic>
    </p:spTree>
    <p:extLst>
      <p:ext uri="{BB962C8B-B14F-4D97-AF65-F5344CB8AC3E}">
        <p14:creationId xmlns:p14="http://schemas.microsoft.com/office/powerpoint/2010/main" val="76529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Композиция колядки: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>
            <a:noAutofit/>
          </a:bodyPr>
          <a:lstStyle/>
          <a:p>
            <a:r>
              <a:rPr lang="ru-RU" sz="2300" dirty="0" smtClean="0"/>
              <a:t>1. Приход праздника</a:t>
            </a:r>
          </a:p>
          <a:p>
            <a:r>
              <a:rPr lang="ru-RU" sz="2300" dirty="0" smtClean="0"/>
              <a:t>2. Характеристика дома.</a:t>
            </a:r>
          </a:p>
          <a:p>
            <a:r>
              <a:rPr lang="ru-RU" sz="2300" dirty="0" smtClean="0"/>
              <a:t>3. Величание хозяев.</a:t>
            </a:r>
          </a:p>
          <a:p>
            <a:r>
              <a:rPr lang="ru-RU" sz="2300" dirty="0" smtClean="0"/>
              <a:t>4. Просьба об угощении.</a:t>
            </a:r>
          </a:p>
          <a:p>
            <a:r>
              <a:rPr lang="ru-RU" sz="2300" dirty="0" smtClean="0"/>
              <a:t>5. Обещание наградить хозяев.</a:t>
            </a:r>
          </a:p>
          <a:p>
            <a:r>
              <a:rPr lang="ru-RU" sz="2300" dirty="0" smtClean="0"/>
              <a:t>6. Угроза.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79375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>
            <a:noAutofit/>
          </a:bodyPr>
          <a:lstStyle/>
          <a:p>
            <a:r>
              <a:rPr lang="ru-RU" sz="2500" dirty="0" smtClean="0"/>
              <a:t>Праздновалась на последней неделе перед Великим постом. Она отличалась весельем, гостеприимством и широким размахом. Масленица весёлая и хитрая: праздник проходит быстро, и за ним наступает пост с его ограничениями.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286957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51</TotalTime>
  <Words>296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Обрядовый фольклор</vt:lpstr>
      <vt:lpstr>Обряд</vt:lpstr>
      <vt:lpstr>Обрядовая песня</vt:lpstr>
      <vt:lpstr>Обрядовый фольклор</vt:lpstr>
      <vt:lpstr>Презентация PowerPoint</vt:lpstr>
      <vt:lpstr>Колядки </vt:lpstr>
      <vt:lpstr>Презентация PowerPoint</vt:lpstr>
      <vt:lpstr>Композиция колядки:</vt:lpstr>
      <vt:lpstr>Масленица</vt:lpstr>
      <vt:lpstr>Сжигание чучела</vt:lpstr>
      <vt:lpstr>Весенние песни (веснянки)</vt:lpstr>
      <vt:lpstr>Презентация PowerPoint</vt:lpstr>
      <vt:lpstr>Летние песни</vt:lpstr>
      <vt:lpstr>Осенние песни</vt:lpstr>
      <vt:lpstr>закрепление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Обрядовый фольклор</dc:title>
  <dc:creator>Алёна Ковытева</dc:creator>
  <cp:lastModifiedBy>Алена Булатова</cp:lastModifiedBy>
  <cp:revision>6</cp:revision>
  <dcterms:created xsi:type="dcterms:W3CDTF">2020-09-06T19:26:12Z</dcterms:created>
  <dcterms:modified xsi:type="dcterms:W3CDTF">2020-09-06T20:29:12Z</dcterms:modified>
</cp:coreProperties>
</file>