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8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AACB-49BA-4A3B-A4E8-7B008CE62341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CF8F-8456-403F-A63D-DEB8BC37F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AACB-49BA-4A3B-A4E8-7B008CE62341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CF8F-8456-403F-A63D-DEB8BC37F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AACB-49BA-4A3B-A4E8-7B008CE62341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CF8F-8456-403F-A63D-DEB8BC37F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AACB-49BA-4A3B-A4E8-7B008CE62341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CF8F-8456-403F-A63D-DEB8BC37F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AACB-49BA-4A3B-A4E8-7B008CE62341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CF8F-8456-403F-A63D-DEB8BC37F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AACB-49BA-4A3B-A4E8-7B008CE62341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CF8F-8456-403F-A63D-DEB8BC37F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AACB-49BA-4A3B-A4E8-7B008CE62341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CF8F-8456-403F-A63D-DEB8BC37F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AACB-49BA-4A3B-A4E8-7B008CE62341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CF8F-8456-403F-A63D-DEB8BC37F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AACB-49BA-4A3B-A4E8-7B008CE62341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CF8F-8456-403F-A63D-DEB8BC37F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AACB-49BA-4A3B-A4E8-7B008CE62341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CF8F-8456-403F-A63D-DEB8BC37F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AACB-49BA-4A3B-A4E8-7B008CE62341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CF8F-8456-403F-A63D-DEB8BC37F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9AACB-49BA-4A3B-A4E8-7B008CE62341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DCF8F-8456-403F-A63D-DEB8BC37F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57;.&#1045;&#1089;&#1077;&#1085;&#1080;&#1085;.%20&#1055;&#1088;&#1077;&#1079;&#1077;&#1085;&#1090;&#1072;&#1094;&#1080;&#1103;\&#1044;&#1084;&#1080;&#1090;&#1088;&#1080;&#1081;%20&#1054;&#1085;&#1080;&#1097;&#1077;&#1085;&#1082;&#1086;%20&#8212;%20&#1042;&#1088;&#1077;&#1084;&#1077;&#1085;&#1072;%20&#1075;&#1086;&#1076;&#1072;,%20Op.%2037a,%20TH%20135_%20VI.%20&#1048;&#1102;&#1085;&#1100;.%20&#1041;&#1072;&#1088;&#1082;&#1072;&#1088;&#1086;&#1083;&#1072;%20(www.mixmuz.ru).mp3" TargetMode="Externa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57;.&#1045;&#1089;&#1077;&#1085;&#1080;&#1085;.%20&#1055;&#1088;&#1077;&#1079;&#1077;&#1085;&#1090;&#1072;&#1094;&#1080;&#1103;\&#1044;&#1084;&#1080;&#1090;&#1088;&#1080;&#1081;%20&#1054;&#1085;&#1080;&#1097;&#1077;&#1085;&#1082;&#1086;%20&#8212;%20&#1042;&#1088;&#1077;&#1084;&#1077;&#1085;&#1072;%20&#1075;&#1086;&#1076;&#1072;,%20Op.%2037a,%20TH%20135_%20III.%20&#1052;&#1072;&#1088;&#1090;.%20&#1055;&#1077;&#1089;&#1085;&#1103;%20&#1078;&#1072;&#1074;&#1086;&#1088;&#1086;&#1085;&#1082;&#1072;%20(www.mixmuz.ru).mp3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57;.&#1045;&#1089;&#1077;&#1085;&#1080;&#1085;.%20&#1055;&#1088;&#1077;&#1079;&#1077;&#1085;&#1090;&#1072;&#1094;&#1080;&#1103;\&#1063;&#1072;&#1081;&#1082;&#1086;&#1074;&#1089;&#1082;&#1080;&#1081;%20&#8212;%20&#1057;&#1080;&#1084;&#1092;&#1086;&#1085;&#1080;&#1103;%20_&#1052;&#1072;&#1085;&#1092;&#1088;&#1077;&#1076;_%20-%20III.%20Andante%20con%20moto%20(www.mixmuz.ru)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up/datas/186049/012.jpg"/>
          <p:cNvPicPr>
            <a:picLocks noChangeAspect="1" noChangeArrowheads="1"/>
          </p:cNvPicPr>
          <p:nvPr/>
        </p:nvPicPr>
        <p:blipFill>
          <a:blip r:embed="rId2"/>
          <a:srcRect b="4166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214290"/>
            <a:ext cx="45234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</a:t>
            </a:r>
          </a:p>
          <a:p>
            <a:pPr algn="ctr"/>
            <a:r>
              <a:rPr lang="ru-RU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Вербилковская</a:t>
            </a:r>
            <a:r>
              <a:rPr lang="ru-RU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средняя общеобразовательная школа</a:t>
            </a:r>
            <a:endParaRPr lang="ru-RU" sz="1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1785926"/>
            <a:ext cx="578647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Литературное чтение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С.Есенин «Черёмуха»</a:t>
            </a:r>
          </a:p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 класс 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УМК «Школа России»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5786454"/>
            <a:ext cx="53173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Презентацию подготовила учитель начальных классов</a:t>
            </a:r>
          </a:p>
          <a:p>
            <a:pPr algn="ctr"/>
            <a:r>
              <a:rPr lang="ru-RU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Киселева Ю.В.</a:t>
            </a:r>
            <a:endParaRPr lang="ru-RU" sz="1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up/datas/186049/012.jpg"/>
          <p:cNvPicPr>
            <a:picLocks noChangeAspect="1" noChangeArrowheads="1"/>
          </p:cNvPicPr>
          <p:nvPr/>
        </p:nvPicPr>
        <p:blipFill>
          <a:blip r:embed="rId2"/>
          <a:srcRect b="4166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285728"/>
            <a:ext cx="5755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группам: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357298"/>
            <a:ext cx="395210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1 -стать художниками 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нарисовать мелками 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листке черёмуху.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3000372"/>
            <a:ext cx="383265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2 -составить </a:t>
            </a:r>
            <a:r>
              <a:rPr lang="ru-RU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синквейн</a:t>
            </a:r>
            <a:endParaRPr lang="ru-RU" sz="2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со словом «черёмуха»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4286256"/>
            <a:ext cx="383265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3 -составить </a:t>
            </a:r>
            <a:r>
              <a:rPr lang="ru-RU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синквейн</a:t>
            </a:r>
            <a:endParaRPr lang="ru-RU" sz="2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 словом «ручей»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up/datas/186049/012.jpg"/>
          <p:cNvPicPr>
            <a:picLocks noChangeAspect="1" noChangeArrowheads="1"/>
          </p:cNvPicPr>
          <p:nvPr/>
        </p:nvPicPr>
        <p:blipFill>
          <a:blip r:embed="rId2"/>
          <a:srcRect b="4166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357166"/>
            <a:ext cx="6296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1714488"/>
            <a:ext cx="5710859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Выучить наизусть стихотворение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С.Есенина «Черёмуха», </a:t>
            </a:r>
          </a:p>
          <a:p>
            <a:pPr algn="ctr"/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Нарисовать картины, которые</a:t>
            </a:r>
          </a:p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озникли в вашем воображении.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up/datas/186049/012.jpg"/>
          <p:cNvPicPr>
            <a:picLocks noChangeAspect="1" noChangeArrowheads="1"/>
          </p:cNvPicPr>
          <p:nvPr/>
        </p:nvPicPr>
        <p:blipFill>
          <a:blip r:embed="rId3"/>
          <a:srcRect b="4166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71736" y="357166"/>
            <a:ext cx="35366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14348" y="4357694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14348" y="2928934"/>
            <a:ext cx="914400" cy="91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14348" y="1571612"/>
            <a:ext cx="914400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71736" y="4429132"/>
            <a:ext cx="31663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слушатель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3000372"/>
            <a:ext cx="26303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художник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1571612"/>
            <a:ext cx="38354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исследователь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Дмитрий Онищенко — Времена года, Op. 37a, TH 135_ VI. Июнь. Баркарола (www.mixmuz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57239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up/datas/186049/012.jpg"/>
          <p:cNvPicPr>
            <a:picLocks noChangeAspect="1" noChangeArrowheads="1"/>
          </p:cNvPicPr>
          <p:nvPr/>
        </p:nvPicPr>
        <p:blipFill>
          <a:blip r:embed="rId2"/>
          <a:srcRect b="4166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https://avatars.mds.yandex.net/get-pdb/964669/59d88bb6-c857-4b4f-8358-80a484348e6d/s1200?webp=false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357158" y="428604"/>
            <a:ext cx="8358246" cy="5786478"/>
          </a:xfrm>
          <a:prstGeom prst="rect">
            <a:avLst/>
          </a:prstGeom>
          <a:noFill/>
        </p:spPr>
      </p:pic>
      <p:pic>
        <p:nvPicPr>
          <p:cNvPr id="5124" name="Picture 4" descr="http://900igr.net/up/datas/208126/019.jpg"/>
          <p:cNvPicPr>
            <a:picLocks noChangeAspect="1" noChangeArrowheads="1"/>
          </p:cNvPicPr>
          <p:nvPr/>
        </p:nvPicPr>
        <p:blipFill>
          <a:blip r:embed="rId4"/>
          <a:srcRect l="4762" t="28571" r="3571" b="19048"/>
          <a:stretch>
            <a:fillRect/>
          </a:stretch>
        </p:blipFill>
        <p:spPr bwMode="auto">
          <a:xfrm>
            <a:off x="1643042" y="4286256"/>
            <a:ext cx="5500726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s/186049/012.jpg"/>
          <p:cNvPicPr>
            <a:picLocks noChangeAspect="1" noChangeArrowheads="1"/>
          </p:cNvPicPr>
          <p:nvPr/>
        </p:nvPicPr>
        <p:blipFill>
          <a:blip r:embed="rId3"/>
          <a:srcRect b="4166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000232" y="714356"/>
            <a:ext cx="3472297" cy="526297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Язык наш прекрасный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Язык наш прекрасный –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Богатый и звучный,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То мощный и страстный,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То нежно-певучий.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нем есть и усмешка,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 мягкость, и ласка.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Написаны им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 рассказы, и сказки.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Страницы волшебных,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Волнующих книг!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Люби и храни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Наш великий язык!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Е. В.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Федосюк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Дмитрий Онищенко — Времена года, Op. 37a, TH 135_ III. Март. Песня жаворонка (www.mixmuz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57239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up/datas/186049/012.jpg"/>
          <p:cNvPicPr>
            <a:picLocks noChangeAspect="1" noChangeArrowheads="1"/>
          </p:cNvPicPr>
          <p:nvPr/>
        </p:nvPicPr>
        <p:blipFill>
          <a:blip r:embed="rId2"/>
          <a:srcRect b="4166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14480" y="285728"/>
            <a:ext cx="5860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Речевая разминка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1857364"/>
            <a:ext cx="4217309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Запах, запах-то какой</a:t>
            </a:r>
          </a:p>
          <a:p>
            <a:pPr algn="ctr"/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Голову дурманит!</a:t>
            </a:r>
          </a:p>
          <a:p>
            <a:pPr algn="ctr"/>
            <a:r>
              <a:rPr lang="ru-RU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Белоснежка за рекой</a:t>
            </a:r>
          </a:p>
          <a:p>
            <a:pPr algn="ctr"/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Нас тихонько манит.</a:t>
            </a:r>
            <a:endParaRPr lang="ru-RU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up/datas/186049/012.jpg"/>
          <p:cNvPicPr>
            <a:picLocks noChangeAspect="1" noChangeArrowheads="1"/>
          </p:cNvPicPr>
          <p:nvPr/>
        </p:nvPicPr>
        <p:blipFill>
          <a:blip r:embed="rId2"/>
          <a:srcRect b="4166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http://www.aidas.lt/app/webroot/uploads/userfiles/images/2012/Lapkritis/1127/Jeseninas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4"/>
            <a:ext cx="3256696" cy="51435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29058" y="785794"/>
            <a:ext cx="487133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Сергей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Александрович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Есенин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3857628"/>
            <a:ext cx="3204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1895-1925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up/datas/186049/012.jpg"/>
          <p:cNvPicPr>
            <a:picLocks noChangeAspect="1" noChangeArrowheads="1"/>
          </p:cNvPicPr>
          <p:nvPr/>
        </p:nvPicPr>
        <p:blipFill>
          <a:blip r:embed="rId2"/>
          <a:srcRect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35716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Словно снежный шар бела,</a:t>
            </a: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весне она цвела,</a:t>
            </a: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Чудный запах источала.</a:t>
            </a: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 когда пора настала,</a:t>
            </a: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Мигом сделалась она</a:t>
            </a: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Вся от ягоды черна.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3071810"/>
            <a:ext cx="16835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черёмуха</a:t>
            </a:r>
            <a:endParaRPr lang="ru-RU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rasfokus.ru/images/photos/medium/769ca31217477fc976b7020e4f4bf1ad.jpg"/>
          <p:cNvPicPr>
            <a:picLocks noChangeAspect="1" noChangeArrowheads="1"/>
          </p:cNvPicPr>
          <p:nvPr/>
        </p:nvPicPr>
        <p:blipFill>
          <a:blip r:embed="rId3" cstate="print"/>
          <a:srcRect b="4444"/>
          <a:stretch>
            <a:fillRect/>
          </a:stretch>
        </p:blipFill>
        <p:spPr bwMode="auto">
          <a:xfrm>
            <a:off x="4429124" y="714356"/>
            <a:ext cx="4071966" cy="3071834"/>
          </a:xfrm>
          <a:prstGeom prst="rect">
            <a:avLst/>
          </a:prstGeom>
          <a:noFill/>
        </p:spPr>
      </p:pic>
      <p:pic>
        <p:nvPicPr>
          <p:cNvPr id="12292" name="Picture 4" descr="http://tonnasamogona.ru/wp-content/uploads/2016/01/cheremuha_8503b7f5524d0a90353d9a8a3d082f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929066"/>
            <a:ext cx="333377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up/datas/186049/012.jpg"/>
          <p:cNvPicPr>
            <a:picLocks noChangeAspect="1" noChangeArrowheads="1"/>
          </p:cNvPicPr>
          <p:nvPr/>
        </p:nvPicPr>
        <p:blipFill>
          <a:blip r:embed="rId2"/>
          <a:srcRect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28860" y="285728"/>
            <a:ext cx="405110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Что хотим узнать?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Чему научиться?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500174"/>
            <a:ext cx="1087221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Знать:</a:t>
            </a:r>
          </a:p>
          <a:p>
            <a:pPr algn="ctr"/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928802"/>
            <a:ext cx="58846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* содержание стихотворения «Черёмуха»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2357430"/>
            <a:ext cx="50789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* правила выразительного чтения.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3000372"/>
            <a:ext cx="114845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Уметь: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3571876"/>
            <a:ext cx="56913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* выразительно читать стихотворение;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4143380"/>
            <a:ext cx="34313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* отвечать на вопросы;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4714884"/>
            <a:ext cx="46255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* рисовать словесные картины;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5286388"/>
            <a:ext cx="58264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*работать самостоятельно и в группах.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up/datas/186049/012.jpg"/>
          <p:cNvPicPr>
            <a:picLocks noChangeAspect="1" noChangeArrowheads="1"/>
          </p:cNvPicPr>
          <p:nvPr/>
        </p:nvPicPr>
        <p:blipFill>
          <a:blip r:embed="rId3"/>
          <a:srcRect b="4166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http://3.bp.blogspot.com/-SzBZAjjJxuQ/T7klHMpFCiI/AAAAAAAAAxI/UEJWqZk2h7U/s1600/ov-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500042"/>
            <a:ext cx="7620000" cy="5791201"/>
          </a:xfrm>
          <a:prstGeom prst="rect">
            <a:avLst/>
          </a:prstGeom>
          <a:noFill/>
        </p:spPr>
      </p:pic>
      <p:pic>
        <p:nvPicPr>
          <p:cNvPr id="4" name="Чайковский — Симфония _Манфред_ - III. Andante con moto (www.mixmuz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643834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3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3.bp.blogspot.com/-SzBZAjjJxuQ/T7klHMpFCiI/AAAAAAAAAxI/UEJWqZk2h7U/s1600/ov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up/datas/186049/012.jpg"/>
          <p:cNvPicPr>
            <a:picLocks noChangeAspect="1" noChangeArrowheads="1"/>
          </p:cNvPicPr>
          <p:nvPr/>
        </p:nvPicPr>
        <p:blipFill>
          <a:blip r:embed="rId2"/>
          <a:srcRect b="4166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214290"/>
            <a:ext cx="5899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Словарная работа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285860"/>
            <a:ext cx="22065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оса медвяная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357430"/>
            <a:ext cx="21868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елень пряная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357562"/>
            <a:ext cx="16797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вкрадчиво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500570"/>
            <a:ext cx="178439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од кручею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1285860"/>
            <a:ext cx="38661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роматная, с запахом мёда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2357430"/>
            <a:ext cx="44069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острым, ароматным запахом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86050" y="3357562"/>
            <a:ext cx="24262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сторожно, тихо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14612" y="4500570"/>
            <a:ext cx="19824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од обрывом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257</Words>
  <Application>Microsoft Office PowerPoint</Application>
  <PresentationFormat>Экран (4:3)</PresentationFormat>
  <Paragraphs>75</Paragraphs>
  <Slides>13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30</cp:revision>
  <dcterms:created xsi:type="dcterms:W3CDTF">2019-02-11T14:49:27Z</dcterms:created>
  <dcterms:modified xsi:type="dcterms:W3CDTF">2019-02-14T09:13:29Z</dcterms:modified>
</cp:coreProperties>
</file>