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4" r:id="rId4"/>
    <p:sldId id="271" r:id="rId5"/>
    <p:sldId id="272" r:id="rId6"/>
    <p:sldId id="263" r:id="rId7"/>
    <p:sldId id="273" r:id="rId8"/>
    <p:sldId id="270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663300"/>
    <a:srgbClr val="00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A2A75-D37A-46AA-B6E1-A11108BFAF58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2121-1867-4FFA-AA93-F100EF0BA8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FF210-3A68-4107-906E-280F78F56BF3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2590-ABB4-425F-AAA9-CD51E07E20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B2554-D3B3-4008-8C28-7952FF56107D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28B74-7789-44AE-A235-29970CA77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987E9-FA7A-4ADD-95AF-C1F79AAD0982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642FD-CA48-41EA-A2E0-4F5EABABD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579F2-5157-4AE2-9D72-84BF19AFF2E1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78110-AC16-44E2-A7C3-094AF25E0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ACEFE-BB24-453B-A0EC-104B0EB528BD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81C4C-3A4E-47A0-8D65-B532B75337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978AF-C268-47D3-AD07-20B896AFB5EE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2F94F-97B6-4CE7-9BF0-D6469414E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378D9-C82D-428C-9394-0778A25056A6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911E0-C909-48A5-8859-C767455D06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AB4D4-68DB-4F0A-8691-0C5752BA3FDD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AA414-87F7-45EE-8674-B7C91051A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AE9E-807E-402D-9230-7E38588A92F8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53284-EE10-4B22-B9B1-AF1C788DE5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25739-7DF2-4513-8BE1-8D5644C321D1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6E9EC-828C-4C1C-8C49-74D7E73A63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EA2FAA-5601-4A51-91FB-C64C060CDCAE}" type="datetimeFigureOut">
              <a:rPr lang="ru-RU"/>
              <a:pPr>
                <a:defRPr/>
              </a:pPr>
              <a:t>15.12.2015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026CEA-8D8C-40A8-B7C6-983C40461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050" y="836613"/>
            <a:ext cx="6400800" cy="5329237"/>
          </a:xfrm>
        </p:spPr>
        <p:txBody>
          <a:bodyPr/>
          <a:lstStyle/>
          <a:p>
            <a:pPr eaLnBrk="1" hangingPunct="1"/>
            <a:endParaRPr lang="ru-RU" sz="6000" b="1" smtClean="0">
              <a:solidFill>
                <a:srgbClr val="984807"/>
              </a:solidFill>
              <a:latin typeface="Times New Roman" pitchFamily="18" charset="0"/>
            </a:endParaRPr>
          </a:p>
          <a:p>
            <a:pPr eaLnBrk="1" hangingPunct="1"/>
            <a:r>
              <a:rPr lang="ru-RU" sz="8000" b="1" smtClean="0">
                <a:solidFill>
                  <a:schemeClr val="hlink"/>
                </a:solidFill>
                <a:latin typeface="Times New Roman" pitchFamily="18" charset="0"/>
              </a:rPr>
              <a:t>Урок </a:t>
            </a:r>
          </a:p>
          <a:p>
            <a:pPr eaLnBrk="1" hangingPunct="1"/>
            <a:r>
              <a:rPr lang="ru-RU" sz="8000" b="1" smtClean="0">
                <a:solidFill>
                  <a:schemeClr val="hlink"/>
                </a:solidFill>
                <a:latin typeface="Times New Roman" pitchFamily="18" charset="0"/>
              </a:rPr>
              <a:t>математики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268413"/>
          </a:xfrm>
        </p:spPr>
        <p:txBody>
          <a:bodyPr/>
          <a:lstStyle/>
          <a:p>
            <a:r>
              <a:rPr lang="ru-RU" sz="4000" smtClean="0"/>
              <a:t>   </a:t>
            </a:r>
            <a:r>
              <a:rPr lang="ru-RU" sz="4800" b="1" smtClean="0">
                <a:solidFill>
                  <a:schemeClr val="hlink"/>
                </a:solidFill>
              </a:rPr>
              <a:t>Найдите лишнее выражение</a:t>
            </a:r>
            <a:r>
              <a:rPr lang="ru-RU" sz="4000" smtClean="0"/>
              <a:t> 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663300"/>
                </a:solidFill>
              </a:rPr>
              <a:t>  9 – 4</a:t>
            </a:r>
          </a:p>
          <a:p>
            <a:pPr algn="ctr"/>
            <a:endParaRPr lang="ru-RU" sz="6600" b="1" dirty="0" smtClean="0">
              <a:solidFill>
                <a:srgbClr val="663300"/>
              </a:solidFill>
            </a:endParaRP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663300"/>
                </a:solidFill>
              </a:rPr>
              <a:t>  6 + 4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663300"/>
                </a:solidFill>
              </a:rPr>
              <a:t>  6 – 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2852936"/>
            <a:ext cx="20377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smtClean="0">
                <a:solidFill>
                  <a:srgbClr val="663300"/>
                </a:solidFill>
                <a:latin typeface="+mn-lt"/>
              </a:rPr>
              <a:t>6 – 3 </a:t>
            </a:r>
            <a:endParaRPr lang="ru-RU" sz="6600" b="1" dirty="0">
              <a:solidFill>
                <a:srgbClr val="6633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z="6600" b="1" smtClean="0">
                <a:solidFill>
                  <a:schemeClr val="hlink"/>
                </a:solidFill>
              </a:rPr>
              <a:t>Тема урока: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743075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23850" y="2420938"/>
            <a:ext cx="85693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>
                <a:solidFill>
                  <a:srgbClr val="FF3300"/>
                </a:solidFill>
              </a:rPr>
              <a:t>«Сложение </a:t>
            </a:r>
          </a:p>
          <a:p>
            <a:r>
              <a:rPr lang="ru-RU" sz="6600" b="1">
                <a:solidFill>
                  <a:srgbClr val="FF3300"/>
                </a:solidFill>
              </a:rPr>
              <a:t>        и вычитание 4»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975" y="1125538"/>
            <a:ext cx="2376488" cy="56308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6+2+2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3+3+1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7 -3 -1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5 -1 -3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9 -2 -2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4+1+3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00563" y="1123950"/>
            <a:ext cx="1800225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=10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=7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=3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=1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=5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813" y="1989138"/>
            <a:ext cx="2360612" cy="2862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5+4-3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10-4+2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6-3+4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92725" y="1984375"/>
            <a:ext cx="1971675" cy="2862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6+4-2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8-4+3</a:t>
            </a:r>
          </a:p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5-3+4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71850" y="1989138"/>
            <a:ext cx="9572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18350" y="1989138"/>
            <a:ext cx="9572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59200" y="2878138"/>
            <a:ext cx="957263" cy="10144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80263" y="2881313"/>
            <a:ext cx="957262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71850" y="3773488"/>
            <a:ext cx="9572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18350" y="3770313"/>
            <a:ext cx="9572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=6</a:t>
            </a:r>
          </a:p>
        </p:txBody>
      </p:sp>
      <p:sp>
        <p:nvSpPr>
          <p:cNvPr id="17417" name="TextBox 9"/>
          <p:cNvSpPr txBox="1">
            <a:spLocks noChangeArrowheads="1"/>
          </p:cNvSpPr>
          <p:nvPr/>
        </p:nvSpPr>
        <p:spPr bwMode="auto">
          <a:xfrm>
            <a:off x="1270000" y="0"/>
            <a:ext cx="67325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solidFill>
                  <a:schemeClr val="hlink"/>
                </a:solidFill>
                <a:latin typeface="Calibri" pitchFamily="34" charset="0"/>
              </a:rPr>
              <a:t>Работаем в тетради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413"/>
          </a:xfrm>
        </p:spPr>
        <p:txBody>
          <a:bodyPr/>
          <a:lstStyle/>
          <a:p>
            <a:r>
              <a:rPr lang="ru-RU" sz="6000" b="1" smtClean="0">
                <a:solidFill>
                  <a:schemeClr val="hlink"/>
                </a:solidFill>
              </a:rPr>
              <a:t>Алгоритм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964612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4400" b="1" smtClean="0">
                <a:solidFill>
                  <a:schemeClr val="folHlink"/>
                </a:solidFill>
              </a:rPr>
              <a:t>1.Прочитать выражение.</a:t>
            </a:r>
          </a:p>
          <a:p>
            <a:pPr>
              <a:buFont typeface="Arial" charset="0"/>
              <a:buNone/>
            </a:pPr>
            <a:r>
              <a:rPr lang="ru-RU" sz="4400" b="1" smtClean="0">
                <a:solidFill>
                  <a:schemeClr val="folHlink"/>
                </a:solidFill>
              </a:rPr>
              <a:t>2.Найти место в решении, </a:t>
            </a:r>
          </a:p>
          <a:p>
            <a:pPr>
              <a:buFont typeface="Arial" charset="0"/>
              <a:buNone/>
            </a:pPr>
            <a:r>
              <a:rPr lang="ru-RU" sz="4400" b="1" smtClean="0">
                <a:solidFill>
                  <a:schemeClr val="folHlink"/>
                </a:solidFill>
              </a:rPr>
              <a:t>    где допущена ошибка.</a:t>
            </a:r>
          </a:p>
          <a:p>
            <a:pPr>
              <a:buFont typeface="Arial" charset="0"/>
              <a:buNone/>
            </a:pPr>
            <a:r>
              <a:rPr lang="ru-RU" sz="4400" b="1" smtClean="0">
                <a:solidFill>
                  <a:schemeClr val="folHlink"/>
                </a:solidFill>
              </a:rPr>
              <a:t>3.Вспомнить, как можно + 4 и – 4</a:t>
            </a:r>
          </a:p>
          <a:p>
            <a:pPr>
              <a:buFont typeface="Arial" charset="0"/>
              <a:buNone/>
            </a:pPr>
            <a:r>
              <a:rPr lang="ru-RU" sz="4400" b="1" smtClean="0">
                <a:solidFill>
                  <a:schemeClr val="folHlink"/>
                </a:solidFill>
              </a:rPr>
              <a:t>4.Решить пример правильно.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539750" y="163514"/>
            <a:ext cx="8085138" cy="1393278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ru-RU" sz="6000" b="1" dirty="0" smtClean="0">
                <a:solidFill>
                  <a:schemeClr val="hlink"/>
                </a:solidFill>
              </a:rPr>
              <a:t/>
            </a:r>
            <a:br>
              <a:rPr lang="ru-RU" sz="6000" b="1" dirty="0" smtClean="0">
                <a:solidFill>
                  <a:schemeClr val="hlink"/>
                </a:solidFill>
              </a:rPr>
            </a:br>
            <a:r>
              <a:rPr lang="ru-RU" sz="6000" b="1" dirty="0" smtClean="0">
                <a:solidFill>
                  <a:schemeClr val="hlink"/>
                </a:solidFill>
              </a:rPr>
              <a:t/>
            </a:r>
            <a:br>
              <a:rPr lang="ru-RU" sz="6000" b="1" dirty="0" smtClean="0">
                <a:solidFill>
                  <a:schemeClr val="hlink"/>
                </a:solidFill>
              </a:rPr>
            </a:br>
            <a:r>
              <a:rPr lang="ru-RU" sz="6000" b="1" dirty="0" smtClean="0">
                <a:solidFill>
                  <a:schemeClr val="hlink"/>
                </a:solidFill>
              </a:rPr>
              <a:t>Выберите примеры  </a:t>
            </a:r>
            <a:br>
              <a:rPr lang="ru-RU" sz="6000" b="1" dirty="0" smtClean="0">
                <a:solidFill>
                  <a:schemeClr val="hlink"/>
                </a:solidFill>
              </a:rPr>
            </a:br>
            <a:r>
              <a:rPr lang="ru-RU" sz="6000" b="1" dirty="0" smtClean="0">
                <a:solidFill>
                  <a:schemeClr val="hlink"/>
                </a:solidFill>
              </a:rPr>
              <a:t>по теме </a:t>
            </a:r>
            <a:r>
              <a:rPr lang="ru-RU" sz="6000" b="1" dirty="0" smtClean="0">
                <a:solidFill>
                  <a:schemeClr val="hlink"/>
                </a:solidFill>
              </a:rPr>
              <a:t>урока и</a:t>
            </a:r>
            <a:r>
              <a:rPr lang="ru-RU" sz="6000" b="1" dirty="0" smtClean="0">
                <a:solidFill>
                  <a:schemeClr val="hlink"/>
                </a:solidFill>
              </a:rPr>
              <a:t/>
            </a:r>
            <a:br>
              <a:rPr lang="ru-RU" sz="6000" b="1" dirty="0" smtClean="0">
                <a:solidFill>
                  <a:schemeClr val="hlink"/>
                </a:solidFill>
              </a:rPr>
            </a:br>
            <a:r>
              <a:rPr lang="ru-RU" sz="6000" b="1" dirty="0" smtClean="0">
                <a:solidFill>
                  <a:schemeClr val="hlink"/>
                </a:solidFill>
              </a:rPr>
              <a:t>решите их</a:t>
            </a:r>
            <a:endParaRPr lang="ru-RU" sz="6000" dirty="0" smtClean="0"/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6000" b="1" dirty="0" smtClean="0">
                <a:solidFill>
                  <a:srgbClr val="663300"/>
                </a:solidFill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ru-RU" sz="6000" b="1" dirty="0" smtClean="0">
                <a:solidFill>
                  <a:srgbClr val="663300"/>
                </a:solidFill>
              </a:rPr>
              <a:t>     6+4        3+4        </a:t>
            </a:r>
          </a:p>
          <a:p>
            <a:pPr marL="0" indent="0">
              <a:buFont typeface="Arial" charset="0"/>
              <a:buNone/>
            </a:pPr>
            <a:r>
              <a:rPr lang="ru-RU" sz="6000" b="1" dirty="0" smtClean="0">
                <a:solidFill>
                  <a:srgbClr val="663300"/>
                </a:solidFill>
              </a:rPr>
              <a:t>                                  5+4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913" y="3789363"/>
            <a:ext cx="1346200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5+3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1275" y="3789363"/>
            <a:ext cx="1589088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10-8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2225" y="2636838"/>
            <a:ext cx="11985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663300"/>
                </a:solidFill>
                <a:latin typeface="+mn-lt"/>
              </a:rPr>
              <a:t>7-2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>
                <a:solidFill>
                  <a:schemeClr val="hlink"/>
                </a:solidFill>
              </a:rPr>
              <a:t>    Продолжите предложения: </a:t>
            </a:r>
            <a:br>
              <a:rPr lang="ru-RU" sz="4800" b="1" smtClean="0">
                <a:solidFill>
                  <a:schemeClr val="hlink"/>
                </a:solidFill>
              </a:rPr>
            </a:br>
            <a:endParaRPr lang="ru-RU" sz="4800" b="1" smtClean="0">
              <a:solidFill>
                <a:schemeClr val="hlink"/>
              </a:solidFill>
            </a:endParaRP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500034" y="1571612"/>
            <a:ext cx="8229600" cy="3643338"/>
          </a:xfrm>
        </p:spPr>
        <p:txBody>
          <a:bodyPr/>
          <a:lstStyle/>
          <a:p>
            <a:r>
              <a:rPr lang="ru-RU" sz="4800" b="1" dirty="0" smtClean="0">
                <a:solidFill>
                  <a:srgbClr val="7030A0"/>
                </a:solidFill>
              </a:rPr>
              <a:t> </a:t>
            </a:r>
            <a:r>
              <a:rPr lang="ru-RU" sz="6000" b="1" dirty="0" smtClean="0">
                <a:solidFill>
                  <a:schemeClr val="folHlink"/>
                </a:solidFill>
              </a:rPr>
              <a:t>Я понял, что…</a:t>
            </a:r>
          </a:p>
          <a:p>
            <a:r>
              <a:rPr lang="ru-RU" sz="6000" b="1" dirty="0" smtClean="0">
                <a:solidFill>
                  <a:schemeClr val="folHlink"/>
                </a:solidFill>
              </a:rPr>
              <a:t> </a:t>
            </a:r>
            <a:r>
              <a:rPr lang="ru-RU" sz="6000" b="1" dirty="0" smtClean="0">
                <a:solidFill>
                  <a:schemeClr val="folHlink"/>
                </a:solidFill>
              </a:rPr>
              <a:t>Было </a:t>
            </a:r>
            <a:r>
              <a:rPr lang="ru-RU" sz="6000" b="1" dirty="0" smtClean="0">
                <a:solidFill>
                  <a:schemeClr val="folHlink"/>
                </a:solidFill>
              </a:rPr>
              <a:t>трудно…</a:t>
            </a:r>
          </a:p>
          <a:p>
            <a:r>
              <a:rPr lang="ru-RU" sz="6000" b="1" smtClean="0">
                <a:solidFill>
                  <a:schemeClr val="folHlink"/>
                </a:solidFill>
              </a:rPr>
              <a:t> </a:t>
            </a:r>
            <a:r>
              <a:rPr lang="ru-RU" sz="6000" b="1" smtClean="0">
                <a:solidFill>
                  <a:schemeClr val="folHlink"/>
                </a:solidFill>
              </a:rPr>
              <a:t>Надо </a:t>
            </a:r>
            <a:r>
              <a:rPr lang="ru-RU" sz="6000" b="1" dirty="0" smtClean="0">
                <a:solidFill>
                  <a:schemeClr val="folHlink"/>
                </a:solidFill>
              </a:rPr>
              <a:t>поработать…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4-10</Template>
  <TotalTime>314</TotalTime>
  <Words>136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4-10</vt:lpstr>
      <vt:lpstr>Презентация PowerPoint</vt:lpstr>
      <vt:lpstr>   Найдите лишнее выражение </vt:lpstr>
      <vt:lpstr>Тема урока:</vt:lpstr>
      <vt:lpstr>Презентация PowerPoint</vt:lpstr>
      <vt:lpstr>Презентация PowerPoint</vt:lpstr>
      <vt:lpstr>Алгоритм</vt:lpstr>
      <vt:lpstr>  Выберите примеры   по теме урока и решите их</vt:lpstr>
      <vt:lpstr>    Продолжите предложения:  </vt:lpstr>
    </vt:vector>
  </TitlesOfParts>
  <Company>DG Win&amp;Soft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Синквейн</dc:title>
  <dc:creator>Коровина</dc:creator>
  <dc:description>http://aida.ucoz.ru</dc:description>
  <cp:lastModifiedBy>cab-13</cp:lastModifiedBy>
  <cp:revision>48</cp:revision>
  <dcterms:created xsi:type="dcterms:W3CDTF">2012-02-01T19:40:36Z</dcterms:created>
  <dcterms:modified xsi:type="dcterms:W3CDTF">2015-12-15T09:49:09Z</dcterms:modified>
</cp:coreProperties>
</file>