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5" r:id="rId1"/>
  </p:sldMasterIdLst>
  <p:sldIdLst>
    <p:sldId id="305" r:id="rId2"/>
    <p:sldId id="306" r:id="rId3"/>
    <p:sldId id="307" r:id="rId4"/>
    <p:sldId id="303" r:id="rId5"/>
    <p:sldId id="308" r:id="rId6"/>
    <p:sldId id="301" r:id="rId7"/>
    <p:sldId id="309" r:id="rId8"/>
    <p:sldId id="310" r:id="rId9"/>
    <p:sldId id="311" r:id="rId10"/>
    <p:sldId id="312" r:id="rId11"/>
    <p:sldId id="313" r:id="rId12"/>
    <p:sldId id="314" r:id="rId13"/>
    <p:sldId id="302" r:id="rId14"/>
    <p:sldId id="315" r:id="rId15"/>
    <p:sldId id="316" r:id="rId16"/>
    <p:sldId id="317" r:id="rId17"/>
    <p:sldId id="318" r:id="rId18"/>
    <p:sldId id="319" r:id="rId19"/>
    <p:sldId id="32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C1C347-FD38-45D9-8888-3024425FBA0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96B9E-185D-49D7-A6AF-45B692B2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27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3156076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Слагаемые. Сумма.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869160"/>
            <a:ext cx="5087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Подготовила учитель начальных классов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Труфакина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Вера Николаевна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8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2473470" cy="20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473470" cy="20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1757388" cy="17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420888"/>
            <a:ext cx="1757388" cy="17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1757388" cy="17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4293096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складывать в корзину – слагать - соединять 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79715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5661249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566124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88640"/>
            <a:ext cx="28038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  +    3</a:t>
            </a:r>
            <a:r>
              <a:rPr lang="ru-RU" sz="96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ru-RU" sz="9600" dirty="0" smtClean="0">
                <a:latin typeface="Bahnschrift" panose="020B0502040204020203" pitchFamily="34" charset="0"/>
              </a:rPr>
              <a:t/>
            </a:r>
            <a:br>
              <a:rPr lang="ru-RU" sz="9600" dirty="0" smtClean="0">
                <a:latin typeface="Bahnschrift" panose="020B0502040204020203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слагаемое    </a:t>
            </a:r>
            <a:r>
              <a:rPr lang="ru-RU" sz="5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слагаемое</a:t>
            </a:r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Слагать – слагаемое 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    +     3     =     5</a:t>
            </a:r>
            <a:r>
              <a:rPr lang="ru-RU" sz="28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Bahnschrift" panose="020B0502040204020203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сумма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4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21297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3931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уга 4"/>
          <p:cNvSpPr/>
          <p:nvPr/>
        </p:nvSpPr>
        <p:spPr>
          <a:xfrm rot="10800000">
            <a:off x="1475655" y="4869160"/>
            <a:ext cx="3384377" cy="504056"/>
          </a:xfrm>
          <a:prstGeom prst="arc">
            <a:avLst>
              <a:gd name="adj1" fmla="val 10820036"/>
              <a:gd name="adj2" fmla="val 2139514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0800000">
            <a:off x="6660232" y="4869160"/>
            <a:ext cx="1368152" cy="432048"/>
          </a:xfrm>
          <a:prstGeom prst="arc">
            <a:avLst>
              <a:gd name="adj1" fmla="val 10820034"/>
              <a:gd name="adj2" fmla="val 2139514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10669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Bahnschrift" panose="020B0502040204020203" pitchFamily="34" charset="0"/>
              </a:rPr>
              <a:t>    </a:t>
            </a:r>
            <a:r>
              <a:rPr lang="ru-RU" sz="96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2     +     3    =    5</a:t>
            </a:r>
            <a:r>
              <a:rPr lang="ru-RU" sz="9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sz="96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слагаемое    </a:t>
            </a:r>
            <a:r>
              <a:rPr lang="ru-RU" dirty="0" err="1" smtClean="0">
                <a:solidFill>
                  <a:srgbClr val="C00000"/>
                </a:solidFill>
              </a:rPr>
              <a:t>слагаемое</a:t>
            </a:r>
            <a:r>
              <a:rPr lang="ru-RU" dirty="0" smtClean="0">
                <a:solidFill>
                  <a:srgbClr val="C00000"/>
                </a:solidFill>
              </a:rPr>
              <a:t>     сумма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2     </a:t>
            </a:r>
            <a:r>
              <a:rPr lang="ru-RU" sz="8800" dirty="0">
                <a:solidFill>
                  <a:srgbClr val="0070C0"/>
                </a:solidFill>
                <a:latin typeface="Bahnschrift" panose="020B0502040204020203" pitchFamily="34" charset="0"/>
              </a:rPr>
              <a:t>+     </a:t>
            </a:r>
            <a:r>
              <a:rPr lang="ru-RU" sz="88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3</a:t>
            </a:r>
            <a:r>
              <a:rPr lang="ru-RU" sz="88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          </a:t>
            </a:r>
            <a:br>
              <a:rPr lang="ru-RU" sz="88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сумма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9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1328"/>
            <a:ext cx="4680520" cy="51160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Маленькая гусеница по листу ползёт.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Листик как конфеточку целый день грызёт.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Наконец наелась,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кокон там свила,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И всю зиму до весны,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как куколка спала.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весной проснулась, надоело спать!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Превратилась в бабочку, чтоб везде летать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5112568" cy="105273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Физкульминутка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1575573" cy="14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11656"/>
            <a:ext cx="3978269" cy="46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214625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с учебником.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 86 №1.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0956"/>
            <a:ext cx="4670673" cy="5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403244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Найти сумму 7 и 2.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Первое слагаемое 4, второе 3. Найти сумму.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Даны числа 4 и 5. Запишите две суммы с этими числами.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 под  диктовку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95376"/>
            <a:ext cx="4437509" cy="55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432048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Медведь заготовил на зиму 6 больших бочек с мёдом и 2 маленьких. Сколько всего бочек с мёдом заготовил на зиму Медведь?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Решить задачу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10290"/>
            <a:ext cx="4169271" cy="60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Подведем сейчас итог,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Чему нас научил урок.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вы со мной согласны,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 в ладоши хлопайте,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Ну, а если не согласны,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руку поднимайте.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неравенство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2&lt; 4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сумма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сумма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7+3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Первое слагаемое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Второе слагаемое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Второе слагаемое </a:t>
            </a:r>
            <a:r>
              <a:rPr lang="ru-RU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429000"/>
            <a:ext cx="2232248" cy="211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idris-jo.com/wp-content/uploads/2018/08/240_F_157511335_J3Dzy3faTSl3Xod8QxE0bKIUb35ZZn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17" y="1052736"/>
            <a:ext cx="8528147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517232"/>
            <a:ext cx="880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Молодцы, ребята! Спасибо за урок!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5273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 Е Л Е Г Р А М М А</a:t>
            </a:r>
          </a:p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нашей сказке нет порядка. Помогите нам, ребята.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8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04856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74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2708920"/>
            <a:ext cx="977956" cy="12514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109728" indent="0" algn="ctr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1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1269261" y="2692804"/>
            <a:ext cx="917341" cy="12514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2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2365147" y="2708920"/>
            <a:ext cx="1029476" cy="12514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3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4750546" y="2708920"/>
            <a:ext cx="940205" cy="12514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5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5869297" y="2692804"/>
            <a:ext cx="934951" cy="12675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6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18" name="Объект 8"/>
          <p:cNvSpPr txBox="1">
            <a:spLocks/>
          </p:cNvSpPr>
          <p:nvPr/>
        </p:nvSpPr>
        <p:spPr>
          <a:xfrm>
            <a:off x="7996162" y="2708920"/>
            <a:ext cx="896317" cy="12353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 smtClean="0">
                <a:latin typeface="Bahnschrift" panose="020B0502040204020203" pitchFamily="34" charset="0"/>
              </a:rPr>
              <a:t>8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20" name="Объект 8"/>
          <p:cNvSpPr txBox="1">
            <a:spLocks/>
          </p:cNvSpPr>
          <p:nvPr/>
        </p:nvSpPr>
        <p:spPr>
          <a:xfrm>
            <a:off x="3573168" y="2692804"/>
            <a:ext cx="993577" cy="12675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5400" dirty="0"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0272" y="2852936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Bahnschrift" panose="020B0502040204020203" pitchFamily="34" charset="0"/>
              </a:rPr>
              <a:t>7</a:t>
            </a:r>
            <a:endParaRPr lang="ru-RU" sz="5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7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675410" cy="6557541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6372200" y="12687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7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34888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2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57301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1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63454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4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6612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5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4951" y="4156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1622703"/>
            <a:ext cx="792088" cy="79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4780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0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680520" cy="6557541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12687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7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56490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2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6450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1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634549"/>
            <a:ext cx="7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4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80526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5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4951" y="4156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1622703"/>
            <a:ext cx="792088" cy="79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275855" y="3599727"/>
            <a:ext cx="725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56490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5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7971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3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4" y="5805264"/>
            <a:ext cx="79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2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1481328"/>
            <a:ext cx="53285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 реке плывет кораблик.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Он плывет издалека.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 кораблике четыре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Очень храбрых моряка.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 них ушки на макушке,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 них длинные хвосты,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 страшны им только кошки,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Только кошки да коты!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Физкульминутка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4780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4968552" cy="6106690"/>
          </a:xfrm>
        </p:spPr>
        <p:txBody>
          <a:bodyPr>
            <a:noAutofit/>
          </a:bodyPr>
          <a:lstStyle/>
          <a:p>
            <a:r>
              <a:rPr lang="ru-RU" sz="32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Ай-да</a:t>
            </a: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Лиса- мастерица!</a:t>
            </a:r>
            <a:b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Вяжет всем рукавицы.</a:t>
            </a:r>
            <a:b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Извязала три клубка,</a:t>
            </a:r>
            <a:b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Два ещё лежат пока.</a:t>
            </a:r>
            <a:b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 кого ответ готов:</a:t>
            </a:r>
            <a:b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Сколько у неё клубков?</a:t>
            </a:r>
            <a:endParaRPr lang="ru-RU" sz="32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01907"/>
            <a:ext cx="3888432" cy="56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2996952"/>
            <a:ext cx="7859216" cy="30103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002060"/>
                </a:solidFill>
                <a:latin typeface="Bahnschrift Light" pitchFamily="34" charset="0"/>
              </a:rPr>
              <a:t>3+2=5</a:t>
            </a:r>
            <a:endParaRPr lang="ru-RU" sz="15000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219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Физкульминутка</vt:lpstr>
      <vt:lpstr>Ай-да, Лиса- мастерица! Вяжет всем рукавицы. Извязала три клубка, Два ещё лежат пока. У кого ответ готов: Сколько у неё клубков?</vt:lpstr>
      <vt:lpstr>3+2=5</vt:lpstr>
      <vt:lpstr>Слайд 10</vt:lpstr>
      <vt:lpstr>Слагать – слагаемое !</vt:lpstr>
      <vt:lpstr>Слайд 12</vt:lpstr>
      <vt:lpstr>    2     +     3    =    5 слагаемое    слагаемое     сумма             2     +     3            сумма</vt:lpstr>
      <vt:lpstr>Физкульминутка</vt:lpstr>
      <vt:lpstr>Работа с учебником.   С. 86 №1.</vt:lpstr>
      <vt:lpstr>Запишите  под  диктовку</vt:lpstr>
      <vt:lpstr>Решить задачу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классе. Тема: Числа 0 – 10 (Обобщение и закрепление изученного)   Система «Школа 2100» Математика Т.Е.Демидовой. С.А.Козловой, А.П.Тонких                           Составил: Касьянова Т.А.                                                   учитель МОУ «Лицей №8»                      г.Салавата</dc:title>
  <dc:creator>Пользователь Windows</dc:creator>
  <cp:lastModifiedBy>HOME</cp:lastModifiedBy>
  <cp:revision>124</cp:revision>
  <dcterms:created xsi:type="dcterms:W3CDTF">2012-02-06T20:47:22Z</dcterms:created>
  <dcterms:modified xsi:type="dcterms:W3CDTF">2020-08-10T20:17:44Z</dcterms:modified>
</cp:coreProperties>
</file>