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56" r:id="rId3"/>
    <p:sldId id="257" r:id="rId4"/>
    <p:sldId id="268" r:id="rId5"/>
    <p:sldId id="258" r:id="rId6"/>
    <p:sldId id="262" r:id="rId7"/>
    <p:sldId id="269" r:id="rId8"/>
    <p:sldId id="259" r:id="rId9"/>
    <p:sldId id="260" r:id="rId10"/>
    <p:sldId id="263" r:id="rId11"/>
    <p:sldId id="264" r:id="rId12"/>
    <p:sldId id="265" r:id="rId13"/>
    <p:sldId id="266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7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16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16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0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30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0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87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8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84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14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6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Урок родной (русской) литературы в 5 классе по теме</a:t>
            </a:r>
            <a:r>
              <a:rPr lang="ru-RU" b="1" dirty="0" smtClean="0"/>
              <a:t>:</a:t>
            </a:r>
            <a:br>
              <a:rPr lang="ru-RU" b="1" dirty="0" smtClean="0"/>
            </a:br>
            <a:r>
              <a:rPr lang="ru-RU" b="1" i="1" dirty="0" smtClean="0"/>
              <a:t>«</a:t>
            </a:r>
            <a:r>
              <a:rPr lang="ru-RU" b="1" i="1" dirty="0"/>
              <a:t>Благородный рыцарь Вася»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i="1" dirty="0" smtClean="0"/>
              <a:t>(</a:t>
            </a:r>
            <a:r>
              <a:rPr lang="ru-RU" sz="3600" b="1" i="1" dirty="0"/>
              <a:t>по рассказу Ю. Яковлева «Рыцарь Вася»)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Автор: </a:t>
            </a:r>
          </a:p>
          <a:p>
            <a:pPr marL="0" indent="0">
              <a:buNone/>
            </a:pPr>
            <a:r>
              <a:rPr lang="ru-RU" dirty="0" smtClean="0"/>
              <a:t>Васенева Елена Анатольевна, учитель русского языка и литературы, МОУ «СОШ № 10», г. Ухта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953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В заветных мечтах…</a:t>
            </a:r>
            <a:endParaRPr lang="ru-RU" sz="4800" dirty="0"/>
          </a:p>
        </p:txBody>
      </p:sp>
      <p:pic>
        <p:nvPicPr>
          <p:cNvPr id="1026" name="Picture 2" descr="C:\Users\Настя\Desktop\рыцарь вася\Рыцарь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92853"/>
            <a:ext cx="7060333" cy="523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стя\Desktop\рыцарь вася\вася в музее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5466184" cy="440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В музее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95325"/>
            <a:ext cx="3466728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«Ему казалось, что рыцари следят за ним сквозь смотровые щели опущенных забрал и никто из них не смеется и не называет его тюфяком».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5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На реке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6048672" cy="2404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400" dirty="0" smtClean="0"/>
              <a:t>«Наконец первоклассник очутился на льду. Он шёл, вцепившись окоченевшими руками в своего спасителя».</a:t>
            </a:r>
            <a:endParaRPr lang="ru-RU" sz="3400" dirty="0"/>
          </a:p>
        </p:txBody>
      </p:sp>
      <p:pic>
        <p:nvPicPr>
          <p:cNvPr id="2050" name="Picture 2" descr="C:\Users\Настя\Desktop\рыцарь вася\6_100a2057ef70a06377dd7c3f903c560b_14198695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91" t="4677" b="7566"/>
          <a:stretch/>
        </p:blipFill>
        <p:spPr bwMode="auto">
          <a:xfrm>
            <a:off x="6300192" y="116632"/>
            <a:ext cx="2405586" cy="65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1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Эссе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800" dirty="0" smtClean="0"/>
              <a:t>1. Что значит быть рыцарем?</a:t>
            </a:r>
          </a:p>
          <a:p>
            <a:pPr marL="0" indent="0">
              <a:buNone/>
            </a:pPr>
            <a:r>
              <a:rPr lang="ru-RU" sz="3800" dirty="0" smtClean="0"/>
              <a:t>2. Всегда ли мы понимаем тех, кто рядом?</a:t>
            </a:r>
          </a:p>
          <a:p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40779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Домашнее задание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1. Написать письмо Васе Рыбакову.</a:t>
            </a:r>
          </a:p>
          <a:p>
            <a:pPr marL="0" indent="0">
              <a:buNone/>
            </a:pPr>
            <a:r>
              <a:rPr lang="ru-RU" sz="3600" dirty="0" smtClean="0"/>
              <a:t>2. Нарисовать обложку к рассказу.</a:t>
            </a:r>
          </a:p>
          <a:p>
            <a:pPr marL="0" indent="0">
              <a:buNone/>
            </a:pPr>
            <a:r>
              <a:rPr lang="ru-RU" sz="3600" dirty="0" smtClean="0"/>
              <a:t>3. Написать свое окончание рассказа.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248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стя\Desktop\рыцарь вася\3983E9D7-A1D2-41EC-9ECA-AF63E0F64B82_cx0_cy10_cw0_w1023_r1_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6" t="-224" r="19864" b="-1"/>
          <a:stretch/>
        </p:blipFill>
        <p:spPr bwMode="auto">
          <a:xfrm>
            <a:off x="4499992" y="188640"/>
            <a:ext cx="4503056" cy="386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стя\Desktop\рыцарь вася\img_0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5340" r="-12520"/>
          <a:stretch/>
        </p:blipFill>
        <p:spPr bwMode="auto">
          <a:xfrm>
            <a:off x="5220072" y="3152620"/>
            <a:ext cx="4223441" cy="36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стя\Desktop\рыцарь вася\49658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8" t="11387" r="18453"/>
          <a:stretch/>
        </p:blipFill>
        <p:spPr bwMode="auto">
          <a:xfrm>
            <a:off x="1475656" y="3052707"/>
            <a:ext cx="3512457" cy="379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астя\Desktop\рыцарь вася\добрые-поступки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9" r="22247"/>
          <a:stretch/>
        </p:blipFill>
        <p:spPr bwMode="auto">
          <a:xfrm>
            <a:off x="323528" y="0"/>
            <a:ext cx="3113150" cy="34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4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83568"/>
            <a:ext cx="6264696" cy="5841776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«Учитесь понимать людей, учитесь видеть за неброской внешностью и странными на первый взгляд поступками – благородное, честное сердце».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«Я хочу своим творчеством сегодня повлиять на завтрашнего взрослого человека. Сделать его благороднее, чище, добрее, отзывчивее к людям».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"Добро должно быть мужественным и сильным, только тогда оно победит».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</a:rPr>
              <a:t>			Юрий Яковлев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Настя\Desktop\рыцарь вася\яковл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83568"/>
            <a:ext cx="2562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404664"/>
            <a:ext cx="5544616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800" dirty="0" smtClean="0"/>
              <a:t>Когда-то на планете</a:t>
            </a:r>
          </a:p>
          <a:p>
            <a:pPr marL="0" indent="0">
              <a:buNone/>
            </a:pPr>
            <a:r>
              <a:rPr lang="ru-RU" sz="3800" dirty="0" smtClean="0"/>
              <a:t>О нём гремела слава.</a:t>
            </a:r>
          </a:p>
          <a:p>
            <a:pPr marL="0" indent="0">
              <a:buNone/>
            </a:pPr>
            <a:r>
              <a:rPr lang="ru-RU" sz="3800" dirty="0" smtClean="0"/>
              <a:t>Он в честном поединке</a:t>
            </a:r>
          </a:p>
          <a:p>
            <a:pPr marL="0" indent="0">
              <a:buNone/>
            </a:pPr>
            <a:r>
              <a:rPr lang="ru-RU" sz="3800" dirty="0" smtClean="0"/>
              <a:t>Любого был сильней.</a:t>
            </a:r>
          </a:p>
          <a:p>
            <a:pPr marL="0" indent="0">
              <a:buNone/>
            </a:pPr>
            <a:r>
              <a:rPr lang="ru-RU" sz="3800" dirty="0" smtClean="0"/>
              <a:t>Был меч его защитой</a:t>
            </a:r>
          </a:p>
          <a:p>
            <a:pPr marL="0" indent="0">
              <a:buNone/>
            </a:pPr>
            <a:r>
              <a:rPr lang="ru-RU" sz="3800" dirty="0" smtClean="0"/>
              <a:t>Для бедных и для слабых,</a:t>
            </a:r>
          </a:p>
          <a:p>
            <a:pPr marL="0" indent="0">
              <a:buNone/>
            </a:pPr>
            <a:r>
              <a:rPr lang="ru-RU" sz="3800" dirty="0" smtClean="0"/>
              <a:t>А конь, а конь</a:t>
            </a:r>
          </a:p>
          <a:p>
            <a:pPr marL="0" indent="0">
              <a:buNone/>
            </a:pPr>
            <a:r>
              <a:rPr lang="ru-RU" sz="3800" dirty="0" smtClean="0"/>
              <a:t>Был лучшим из коней.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1428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рыцарь вася\ryz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085" y="2420888"/>
            <a:ext cx="3583550" cy="43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Настя\Desktop\рыцарь вася\no-translate-detected_10083-4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14027" r="7311" b="13716"/>
          <a:stretch/>
        </p:blipFill>
        <p:spPr bwMode="auto">
          <a:xfrm>
            <a:off x="0" y="3506393"/>
            <a:ext cx="4053919" cy="328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стя\Desktop\рыцарь вася\рыцари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9" r="-1"/>
          <a:stretch/>
        </p:blipFill>
        <p:spPr bwMode="auto">
          <a:xfrm>
            <a:off x="3760409" y="908720"/>
            <a:ext cx="2448272" cy="335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0"/>
            <a:ext cx="3563888" cy="1152128"/>
          </a:xfrm>
        </p:spPr>
        <p:txBody>
          <a:bodyPr>
            <a:normAutofit/>
          </a:bodyPr>
          <a:lstStyle/>
          <a:p>
            <a:r>
              <a:rPr lang="ru-RU" sz="5400" b="1" spc="300" dirty="0" smtClean="0"/>
              <a:t>Рыцарь</a:t>
            </a:r>
            <a:endParaRPr lang="ru-RU" sz="5400" b="1" spc="300" dirty="0"/>
          </a:p>
        </p:txBody>
      </p:sp>
    </p:spTree>
    <p:extLst>
      <p:ext uri="{BB962C8B-B14F-4D97-AF65-F5344CB8AC3E}">
        <p14:creationId xmlns:p14="http://schemas.microsoft.com/office/powerpoint/2010/main" val="10912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04751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Рыцарь – 1.  В средневековой Европе: 		тяжеловооруженный конный 		воин.</a:t>
            </a:r>
          </a:p>
          <a:p>
            <a:pPr marL="0" indent="0">
              <a:buNone/>
            </a:pPr>
            <a:r>
              <a:rPr lang="ru-RU" sz="3600" dirty="0"/>
              <a:t>		</a:t>
            </a:r>
            <a:r>
              <a:rPr lang="ru-RU" sz="3600" dirty="0" smtClean="0"/>
              <a:t>2. перен. Самоотверженный, 		благородный человек.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018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23042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b="1" dirty="0" smtClean="0"/>
              <a:t>Из «Кодекса рыцарской чести»:</a:t>
            </a:r>
          </a:p>
          <a:p>
            <a:pPr marL="0" indent="0">
              <a:buNone/>
            </a:pPr>
            <a:r>
              <a:rPr lang="ru-RU" sz="3900" dirty="0" smtClean="0"/>
              <a:t>«Будь медлителен в мести и наказании и быстр в пощаде и помощи слабым и беззащитным..»</a:t>
            </a:r>
            <a:endParaRPr lang="ru-RU" sz="3900" dirty="0"/>
          </a:p>
        </p:txBody>
      </p:sp>
      <p:pic>
        <p:nvPicPr>
          <p:cNvPr id="1026" name="Picture 2" descr="C:\Users\Настя\Desktop\рыцарь вася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3930846" cy="41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91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192688" cy="1094687"/>
          </a:xfrm>
        </p:spPr>
        <p:txBody>
          <a:bodyPr/>
          <a:lstStyle/>
          <a:p>
            <a:r>
              <a:rPr lang="ru-RU" dirty="0" smtClean="0"/>
              <a:t>Рассказ «Рыцарь Вася»</a:t>
            </a:r>
            <a:endParaRPr lang="ru-RU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699792" y="1124744"/>
            <a:ext cx="3744416" cy="55446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5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53536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400" dirty="0" smtClean="0"/>
              <a:t>Тюфяк – 	1. Мешок, набитый сеном,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400" dirty="0" smtClean="0"/>
              <a:t>		чем-нибудь мягким и служащий 			матрасом.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400" dirty="0"/>
              <a:t>	</a:t>
            </a:r>
            <a:r>
              <a:rPr lang="ru-RU" sz="3400" dirty="0" smtClean="0"/>
              <a:t>	2. перен. О вялом, безвольном, 			медлительном человеке.</a:t>
            </a:r>
          </a:p>
        </p:txBody>
      </p:sp>
      <p:pic>
        <p:nvPicPr>
          <p:cNvPr id="4099" name="Picture 3" descr="C:\Users\Настя\Desktop\рыцарь вася\poem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44721"/>
            <a:ext cx="5357192" cy="381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5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Благородный – 	1. Высоконравственный, 				самоотверженно честный и 			открытый.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	2. Исключительный по своим 			качествам.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		</a:t>
            </a:r>
            <a:endParaRPr lang="ru-RU" dirty="0"/>
          </a:p>
        </p:txBody>
      </p:sp>
      <p:pic>
        <p:nvPicPr>
          <p:cNvPr id="5122" name="Picture 2" descr="C:\Users\Настя\Desktop\рыцарь вася\1900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5127430" cy="324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262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Урок родной (русской) литературы в 5 классе по теме: «Благородный рыцарь Вася»  (по рассказу Ю. Яковлева «Рыцарь Вася») </vt:lpstr>
      <vt:lpstr>Презентация PowerPoint</vt:lpstr>
      <vt:lpstr>Презентация PowerPoint</vt:lpstr>
      <vt:lpstr>Рыцарь</vt:lpstr>
      <vt:lpstr>Презентация PowerPoint</vt:lpstr>
      <vt:lpstr>Презентация PowerPoint</vt:lpstr>
      <vt:lpstr>Рассказ «Рыцарь Вася»</vt:lpstr>
      <vt:lpstr>Презентация PowerPoint</vt:lpstr>
      <vt:lpstr>Презентация PowerPoint</vt:lpstr>
      <vt:lpstr>В заветных мечтах…</vt:lpstr>
      <vt:lpstr>В музее</vt:lpstr>
      <vt:lpstr>На реке</vt:lpstr>
      <vt:lpstr>Эссе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Анастасия Трусагина Васенева</cp:lastModifiedBy>
  <cp:revision>31</cp:revision>
  <dcterms:created xsi:type="dcterms:W3CDTF">2019-03-03T13:59:11Z</dcterms:created>
  <dcterms:modified xsi:type="dcterms:W3CDTF">2020-07-22T13:13:09Z</dcterms:modified>
</cp:coreProperties>
</file>