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8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3680F-86A5-45ED-A5E2-54AFC0ED7964}" type="doc">
      <dgm:prSet loTypeId="urn:microsoft.com/office/officeart/2005/8/layout/hierarchy1" loCatId="hierarchy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E76C3CD5-4E47-4077-829D-739DBB0CEDD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200" b="1" i="1" kern="1000" baseline="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i="1" kern="1000" baseline="0" dirty="0" smtClean="0"/>
            <a:t>Колонизация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i="1" kern="1000" baseline="0" dirty="0" smtClean="0"/>
            <a:t>(освоение) Хакасии</a:t>
          </a:r>
        </a:p>
        <a:p>
          <a:pPr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gm:t>
    </dgm:pt>
    <dgm:pt modelId="{EA29F84F-579E-4527-B2A1-7A5771757C34}" type="parTrans" cxnId="{3FF413F9-D78E-43CE-A907-C63DAA20056F}">
      <dgm:prSet/>
      <dgm:spPr/>
      <dgm:t>
        <a:bodyPr/>
        <a:lstStyle/>
        <a:p>
          <a:endParaRPr lang="ru-RU"/>
        </a:p>
      </dgm:t>
    </dgm:pt>
    <dgm:pt modelId="{ED146495-C3A1-49C5-958A-D18567D38260}" type="sibTrans" cxnId="{3FF413F9-D78E-43CE-A907-C63DAA20056F}">
      <dgm:prSet/>
      <dgm:spPr/>
      <dgm:t>
        <a:bodyPr/>
        <a:lstStyle/>
        <a:p>
          <a:endParaRPr lang="ru-RU"/>
        </a:p>
      </dgm:t>
    </dgm:pt>
    <dgm:pt modelId="{C3BCF8B0-71F0-4DDE-8EFF-57433E55E8FD}">
      <dgm:prSet phldrT="[Текст]" custT="1"/>
      <dgm:spPr/>
      <dgm:t>
        <a:bodyPr/>
        <a:lstStyle/>
        <a:p>
          <a:r>
            <a:rPr lang="ru-RU" sz="2800" b="1" dirty="0" smtClean="0"/>
            <a:t>Вольная </a:t>
          </a:r>
          <a:endParaRPr lang="ru-RU" sz="2800" b="1" dirty="0"/>
        </a:p>
      </dgm:t>
    </dgm:pt>
    <dgm:pt modelId="{ABE88BFB-6D7E-48DB-AC5C-4AF813A50B3F}" type="parTrans" cxnId="{528C658E-409B-401F-840D-86020E83E3BD}">
      <dgm:prSet/>
      <dgm:spPr/>
      <dgm:t>
        <a:bodyPr/>
        <a:lstStyle/>
        <a:p>
          <a:endParaRPr lang="ru-RU"/>
        </a:p>
      </dgm:t>
    </dgm:pt>
    <dgm:pt modelId="{5FEE34CF-065A-4F1F-887D-F7D8F1810BD0}" type="sibTrans" cxnId="{528C658E-409B-401F-840D-86020E83E3BD}">
      <dgm:prSet/>
      <dgm:spPr/>
      <dgm:t>
        <a:bodyPr/>
        <a:lstStyle/>
        <a:p>
          <a:endParaRPr lang="ru-RU"/>
        </a:p>
      </dgm:t>
    </dgm:pt>
    <dgm:pt modelId="{E8F17770-82C0-4074-B484-7656C1CDBB4F}">
      <dgm:prSet phldrT="[Текст]"/>
      <dgm:spPr/>
      <dgm:t>
        <a:bodyPr/>
        <a:lstStyle/>
        <a:p>
          <a:r>
            <a:rPr lang="ru-RU" dirty="0" smtClean="0"/>
            <a:t>Казаки и крестьяне</a:t>
          </a:r>
          <a:endParaRPr lang="ru-RU" dirty="0"/>
        </a:p>
      </dgm:t>
    </dgm:pt>
    <dgm:pt modelId="{013F2F3C-C9B0-4AB1-BFEF-C836EF862CBE}" type="parTrans" cxnId="{CE847B30-1CD3-4592-9E43-95662B96B07F}">
      <dgm:prSet/>
      <dgm:spPr/>
      <dgm:t>
        <a:bodyPr/>
        <a:lstStyle/>
        <a:p>
          <a:endParaRPr lang="ru-RU"/>
        </a:p>
      </dgm:t>
    </dgm:pt>
    <dgm:pt modelId="{8262D320-C9E3-4F37-B5FF-D1103510CFA9}" type="sibTrans" cxnId="{CE847B30-1CD3-4592-9E43-95662B96B07F}">
      <dgm:prSet/>
      <dgm:spPr/>
      <dgm:t>
        <a:bodyPr/>
        <a:lstStyle/>
        <a:p>
          <a:endParaRPr lang="ru-RU"/>
        </a:p>
      </dgm:t>
    </dgm:pt>
    <dgm:pt modelId="{84D4E1C6-4F9E-46AA-95DF-2077281A12C1}">
      <dgm:prSet phldrT="[Текст]" custT="1"/>
      <dgm:spPr/>
      <dgm:t>
        <a:bodyPr/>
        <a:lstStyle/>
        <a:p>
          <a:r>
            <a:rPr lang="ru-RU" sz="2800" b="1" i="0" dirty="0" smtClean="0"/>
            <a:t>Правительственная </a:t>
          </a:r>
          <a:endParaRPr lang="ru-RU" sz="2400" b="1" i="0" dirty="0"/>
        </a:p>
      </dgm:t>
    </dgm:pt>
    <dgm:pt modelId="{A5E9A233-CDC9-4ACD-BD4F-01D11D933B25}" type="parTrans" cxnId="{DFEC9636-3181-40F4-897C-01FD9B3D6D5A}">
      <dgm:prSet/>
      <dgm:spPr/>
      <dgm:t>
        <a:bodyPr/>
        <a:lstStyle/>
        <a:p>
          <a:endParaRPr lang="ru-RU"/>
        </a:p>
      </dgm:t>
    </dgm:pt>
    <dgm:pt modelId="{E532A51E-8D9F-4833-A7D3-3616276E604E}" type="sibTrans" cxnId="{DFEC9636-3181-40F4-897C-01FD9B3D6D5A}">
      <dgm:prSet/>
      <dgm:spPr/>
      <dgm:t>
        <a:bodyPr/>
        <a:lstStyle/>
        <a:p>
          <a:endParaRPr lang="ru-RU"/>
        </a:p>
      </dgm:t>
    </dgm:pt>
    <dgm:pt modelId="{2EA1B36E-F223-4EC0-81C0-D8350797459F}">
      <dgm:prSet phldrT="[Текст]"/>
      <dgm:spPr/>
      <dgm:t>
        <a:bodyPr/>
        <a:lstStyle/>
        <a:p>
          <a:r>
            <a:rPr lang="ru-RU" dirty="0" smtClean="0"/>
            <a:t>Охрана границ</a:t>
          </a:r>
          <a:endParaRPr lang="ru-RU" dirty="0"/>
        </a:p>
      </dgm:t>
    </dgm:pt>
    <dgm:pt modelId="{0A206621-9C67-4550-A286-DD863B9CD74F}" type="parTrans" cxnId="{9887F15B-752C-4429-A60D-5D61CC64D734}">
      <dgm:prSet/>
      <dgm:spPr/>
      <dgm:t>
        <a:bodyPr/>
        <a:lstStyle/>
        <a:p>
          <a:endParaRPr lang="ru-RU"/>
        </a:p>
      </dgm:t>
    </dgm:pt>
    <dgm:pt modelId="{1971F1CC-7BA8-487D-8FB2-8552EEA99E8E}" type="sibTrans" cxnId="{9887F15B-752C-4429-A60D-5D61CC64D734}">
      <dgm:prSet/>
      <dgm:spPr/>
      <dgm:t>
        <a:bodyPr/>
        <a:lstStyle/>
        <a:p>
          <a:endParaRPr lang="ru-RU"/>
        </a:p>
      </dgm:t>
    </dgm:pt>
    <dgm:pt modelId="{D288A632-B9C9-4B6C-B764-1D201B9E7DEF}">
      <dgm:prSet/>
      <dgm:spPr/>
      <dgm:t>
        <a:bodyPr/>
        <a:lstStyle/>
        <a:p>
          <a:r>
            <a:rPr lang="ru-RU" dirty="0" smtClean="0"/>
            <a:t>Открытие медной и железной руды</a:t>
          </a:r>
          <a:endParaRPr lang="ru-RU" dirty="0"/>
        </a:p>
      </dgm:t>
    </dgm:pt>
    <dgm:pt modelId="{B2413BFF-B679-4E66-93C4-56D5EF5BA06F}" type="parTrans" cxnId="{319346D3-9FAE-46CD-A0D0-5A03A7F55C00}">
      <dgm:prSet/>
      <dgm:spPr/>
      <dgm:t>
        <a:bodyPr/>
        <a:lstStyle/>
        <a:p>
          <a:endParaRPr lang="ru-RU"/>
        </a:p>
      </dgm:t>
    </dgm:pt>
    <dgm:pt modelId="{4855B0BC-CDFB-4CAE-8A60-AA0D2BCFC84E}" type="sibTrans" cxnId="{319346D3-9FAE-46CD-A0D0-5A03A7F55C00}">
      <dgm:prSet/>
      <dgm:spPr/>
      <dgm:t>
        <a:bodyPr/>
        <a:lstStyle/>
        <a:p>
          <a:endParaRPr lang="ru-RU"/>
        </a:p>
      </dgm:t>
    </dgm:pt>
    <dgm:pt modelId="{8963F680-7AD2-4506-B027-A2095B7F35A1}" type="pres">
      <dgm:prSet presAssocID="{39C3680F-86A5-45ED-A5E2-54AFC0ED796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FC27BEF-A1D4-4876-AA90-7A763F714637}" type="pres">
      <dgm:prSet presAssocID="{E76C3CD5-4E47-4077-829D-739DBB0CEDD6}" presName="hierRoot1" presStyleCnt="0"/>
      <dgm:spPr/>
    </dgm:pt>
    <dgm:pt modelId="{E1708701-CE98-4204-A77C-306BD47123C5}" type="pres">
      <dgm:prSet presAssocID="{E76C3CD5-4E47-4077-829D-739DBB0CEDD6}" presName="composite" presStyleCnt="0"/>
      <dgm:spPr/>
    </dgm:pt>
    <dgm:pt modelId="{858AC9DF-FA7F-46F2-925B-02FC52B0275D}" type="pres">
      <dgm:prSet presAssocID="{E76C3CD5-4E47-4077-829D-739DBB0CEDD6}" presName="background" presStyleLbl="node0" presStyleIdx="0" presStyleCnt="1"/>
      <dgm:spPr/>
    </dgm:pt>
    <dgm:pt modelId="{C8C32F39-C242-4857-96F5-D1E3CE4989FB}" type="pres">
      <dgm:prSet presAssocID="{E76C3CD5-4E47-4077-829D-739DBB0CEDD6}" presName="text" presStyleLbl="fgAcc0" presStyleIdx="0" presStyleCnt="1" custScaleX="146044" custScaleY="108242" custLinFactNeighborX="18302" custLinFactNeighborY="-2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43AA34-1D5A-4C7B-8509-CE9013EAA295}" type="pres">
      <dgm:prSet presAssocID="{E76C3CD5-4E47-4077-829D-739DBB0CEDD6}" presName="hierChild2" presStyleCnt="0"/>
      <dgm:spPr/>
    </dgm:pt>
    <dgm:pt modelId="{B446C105-E319-43A2-A4EC-413736F138F3}" type="pres">
      <dgm:prSet presAssocID="{ABE88BFB-6D7E-48DB-AC5C-4AF813A50B3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8F85B27-DB03-4C8A-9663-24E1FC6208A6}" type="pres">
      <dgm:prSet presAssocID="{C3BCF8B0-71F0-4DDE-8EFF-57433E55E8FD}" presName="hierRoot2" presStyleCnt="0"/>
      <dgm:spPr/>
    </dgm:pt>
    <dgm:pt modelId="{F31560B4-3617-497F-B257-9FABB101E19A}" type="pres">
      <dgm:prSet presAssocID="{C3BCF8B0-71F0-4DDE-8EFF-57433E55E8FD}" presName="composite2" presStyleCnt="0"/>
      <dgm:spPr/>
    </dgm:pt>
    <dgm:pt modelId="{FA32C84F-30FB-4755-A577-07177E132BD0}" type="pres">
      <dgm:prSet presAssocID="{C3BCF8B0-71F0-4DDE-8EFF-57433E55E8FD}" presName="background2" presStyleLbl="node2" presStyleIdx="0" presStyleCnt="2"/>
      <dgm:spPr/>
    </dgm:pt>
    <dgm:pt modelId="{8D221069-7513-4C49-BF3D-AEE23FDCE6AC}" type="pres">
      <dgm:prSet presAssocID="{C3BCF8B0-71F0-4DDE-8EFF-57433E55E8F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A729B8-57E4-490C-84AA-02569EC0403F}" type="pres">
      <dgm:prSet presAssocID="{C3BCF8B0-71F0-4DDE-8EFF-57433E55E8FD}" presName="hierChild3" presStyleCnt="0"/>
      <dgm:spPr/>
    </dgm:pt>
    <dgm:pt modelId="{F089DFEC-4BFD-4D59-93F7-AA8ED8FF3E6B}" type="pres">
      <dgm:prSet presAssocID="{013F2F3C-C9B0-4AB1-BFEF-C836EF862CBE}" presName="Name17" presStyleLbl="parChTrans1D3" presStyleIdx="0" presStyleCnt="3"/>
      <dgm:spPr/>
      <dgm:t>
        <a:bodyPr/>
        <a:lstStyle/>
        <a:p>
          <a:endParaRPr lang="ru-RU"/>
        </a:p>
      </dgm:t>
    </dgm:pt>
    <dgm:pt modelId="{53700AC3-9E97-4507-87E5-00A9A63CE35E}" type="pres">
      <dgm:prSet presAssocID="{E8F17770-82C0-4074-B484-7656C1CDBB4F}" presName="hierRoot3" presStyleCnt="0"/>
      <dgm:spPr/>
    </dgm:pt>
    <dgm:pt modelId="{DECB106C-9635-4753-BEE6-B5D64A8C32BE}" type="pres">
      <dgm:prSet presAssocID="{E8F17770-82C0-4074-B484-7656C1CDBB4F}" presName="composite3" presStyleCnt="0"/>
      <dgm:spPr/>
    </dgm:pt>
    <dgm:pt modelId="{6B952670-7D23-4C10-B59A-D024B9C7B120}" type="pres">
      <dgm:prSet presAssocID="{E8F17770-82C0-4074-B484-7656C1CDBB4F}" presName="background3" presStyleLbl="node3" presStyleIdx="0" presStyleCnt="3"/>
      <dgm:spPr/>
    </dgm:pt>
    <dgm:pt modelId="{64909F94-B6E8-4C6F-9A51-E86F40DFB650}" type="pres">
      <dgm:prSet presAssocID="{E8F17770-82C0-4074-B484-7656C1CDBB4F}" presName="text3" presStyleLbl="fgAcc3" presStyleIdx="0" presStyleCnt="3" custLinFactNeighborX="-200" custLinFactNeighborY="-60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1BE0AB-1BE9-4CF1-BCB0-00532FCF904F}" type="pres">
      <dgm:prSet presAssocID="{E8F17770-82C0-4074-B484-7656C1CDBB4F}" presName="hierChild4" presStyleCnt="0"/>
      <dgm:spPr/>
    </dgm:pt>
    <dgm:pt modelId="{030C0FE5-2D4E-45E1-BD34-56531AEB5CC4}" type="pres">
      <dgm:prSet presAssocID="{A5E9A233-CDC9-4ACD-BD4F-01D11D933B2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6D958F8-AF50-4582-8D19-320E1A09CC6C}" type="pres">
      <dgm:prSet presAssocID="{84D4E1C6-4F9E-46AA-95DF-2077281A12C1}" presName="hierRoot2" presStyleCnt="0"/>
      <dgm:spPr/>
    </dgm:pt>
    <dgm:pt modelId="{B6415964-8F5D-4287-A35E-FC196E5714F6}" type="pres">
      <dgm:prSet presAssocID="{84D4E1C6-4F9E-46AA-95DF-2077281A12C1}" presName="composite2" presStyleCnt="0"/>
      <dgm:spPr/>
    </dgm:pt>
    <dgm:pt modelId="{0D5D0FF8-5F42-40A2-A186-3625EEDB2E54}" type="pres">
      <dgm:prSet presAssocID="{84D4E1C6-4F9E-46AA-95DF-2077281A12C1}" presName="background2" presStyleLbl="node2" presStyleIdx="1" presStyleCnt="2"/>
      <dgm:spPr/>
    </dgm:pt>
    <dgm:pt modelId="{B0AABB2E-6C0C-47C1-BCCB-3050D0729B79}" type="pres">
      <dgm:prSet presAssocID="{84D4E1C6-4F9E-46AA-95DF-2077281A12C1}" presName="text2" presStyleLbl="fgAcc2" presStyleIdx="1" presStyleCnt="2" custScaleX="162141" custLinFactNeighborX="15427" custLinFactNeighborY="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7FEE82-6F52-40AB-9283-BF9699A8BED3}" type="pres">
      <dgm:prSet presAssocID="{84D4E1C6-4F9E-46AA-95DF-2077281A12C1}" presName="hierChild3" presStyleCnt="0"/>
      <dgm:spPr/>
    </dgm:pt>
    <dgm:pt modelId="{F427D678-D4DC-4920-8E4A-E5F0765C0D79}" type="pres">
      <dgm:prSet presAssocID="{0A206621-9C67-4550-A286-DD863B9CD74F}" presName="Name17" presStyleLbl="parChTrans1D3" presStyleIdx="1" presStyleCnt="3"/>
      <dgm:spPr/>
      <dgm:t>
        <a:bodyPr/>
        <a:lstStyle/>
        <a:p>
          <a:endParaRPr lang="ru-RU"/>
        </a:p>
      </dgm:t>
    </dgm:pt>
    <dgm:pt modelId="{3DFD95A7-5884-45F9-8795-04CB1759A1D3}" type="pres">
      <dgm:prSet presAssocID="{2EA1B36E-F223-4EC0-81C0-D8350797459F}" presName="hierRoot3" presStyleCnt="0"/>
      <dgm:spPr/>
    </dgm:pt>
    <dgm:pt modelId="{F18BF53F-1723-4F97-A106-747A82CA7705}" type="pres">
      <dgm:prSet presAssocID="{2EA1B36E-F223-4EC0-81C0-D8350797459F}" presName="composite3" presStyleCnt="0"/>
      <dgm:spPr/>
    </dgm:pt>
    <dgm:pt modelId="{31FA09D4-F012-4733-B831-2D17D9145C3D}" type="pres">
      <dgm:prSet presAssocID="{2EA1B36E-F223-4EC0-81C0-D8350797459F}" presName="background3" presStyleLbl="node3" presStyleIdx="1" presStyleCnt="3"/>
      <dgm:spPr/>
    </dgm:pt>
    <dgm:pt modelId="{0D55A239-8B5B-4625-AAF3-64898409AE5F}" type="pres">
      <dgm:prSet presAssocID="{2EA1B36E-F223-4EC0-81C0-D8350797459F}" presName="text3" presStyleLbl="fgAcc3" presStyleIdx="1" presStyleCnt="3" custLinFactNeighborX="-2782" custLinFactNeighborY="-60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DF228B-ADB3-4314-8DBF-B25910061E8E}" type="pres">
      <dgm:prSet presAssocID="{2EA1B36E-F223-4EC0-81C0-D8350797459F}" presName="hierChild4" presStyleCnt="0"/>
      <dgm:spPr/>
    </dgm:pt>
    <dgm:pt modelId="{6F5732C4-6D25-4CFD-BA8A-D7C427309D0A}" type="pres">
      <dgm:prSet presAssocID="{B2413BFF-B679-4E66-93C4-56D5EF5BA06F}" presName="Name17" presStyleLbl="parChTrans1D3" presStyleIdx="2" presStyleCnt="3"/>
      <dgm:spPr/>
      <dgm:t>
        <a:bodyPr/>
        <a:lstStyle/>
        <a:p>
          <a:endParaRPr lang="ru-RU"/>
        </a:p>
      </dgm:t>
    </dgm:pt>
    <dgm:pt modelId="{12D71491-1969-466A-875E-9F1226ED8282}" type="pres">
      <dgm:prSet presAssocID="{D288A632-B9C9-4B6C-B764-1D201B9E7DEF}" presName="hierRoot3" presStyleCnt="0"/>
      <dgm:spPr/>
    </dgm:pt>
    <dgm:pt modelId="{30D0C024-16C0-45F1-99BF-EFC14B388A95}" type="pres">
      <dgm:prSet presAssocID="{D288A632-B9C9-4B6C-B764-1D201B9E7DEF}" presName="composite3" presStyleCnt="0"/>
      <dgm:spPr/>
    </dgm:pt>
    <dgm:pt modelId="{3533A000-65C6-4D7E-A297-E6D9E889E1B5}" type="pres">
      <dgm:prSet presAssocID="{D288A632-B9C9-4B6C-B764-1D201B9E7DEF}" presName="background3" presStyleLbl="node3" presStyleIdx="2" presStyleCnt="3"/>
      <dgm:spPr/>
    </dgm:pt>
    <dgm:pt modelId="{CB5D624E-AD61-4CAB-BC72-C140A7143B58}" type="pres">
      <dgm:prSet presAssocID="{D288A632-B9C9-4B6C-B764-1D201B9E7DEF}" presName="text3" presStyleLbl="fgAcc3" presStyleIdx="2" presStyleCnt="3" custLinFactNeighborX="-2216" custLinFactNeighborY="-60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82050D-DA64-434F-B0D4-EBD220134EF6}" type="pres">
      <dgm:prSet presAssocID="{D288A632-B9C9-4B6C-B764-1D201B9E7DEF}" presName="hierChild4" presStyleCnt="0"/>
      <dgm:spPr/>
    </dgm:pt>
  </dgm:ptLst>
  <dgm:cxnLst>
    <dgm:cxn modelId="{DFEC9636-3181-40F4-897C-01FD9B3D6D5A}" srcId="{E76C3CD5-4E47-4077-829D-739DBB0CEDD6}" destId="{84D4E1C6-4F9E-46AA-95DF-2077281A12C1}" srcOrd="1" destOrd="0" parTransId="{A5E9A233-CDC9-4ACD-BD4F-01D11D933B25}" sibTransId="{E532A51E-8D9F-4833-A7D3-3616276E604E}"/>
    <dgm:cxn modelId="{606A08A7-9AEE-4502-B043-F677ACB7553D}" type="presOf" srcId="{39C3680F-86A5-45ED-A5E2-54AFC0ED7964}" destId="{8963F680-7AD2-4506-B027-A2095B7F35A1}" srcOrd="0" destOrd="0" presId="urn:microsoft.com/office/officeart/2005/8/layout/hierarchy1"/>
    <dgm:cxn modelId="{EE2B04F2-3C39-441D-932A-0567C62B98FD}" type="presOf" srcId="{ABE88BFB-6D7E-48DB-AC5C-4AF813A50B3F}" destId="{B446C105-E319-43A2-A4EC-413736F138F3}" srcOrd="0" destOrd="0" presId="urn:microsoft.com/office/officeart/2005/8/layout/hierarchy1"/>
    <dgm:cxn modelId="{3FF413F9-D78E-43CE-A907-C63DAA20056F}" srcId="{39C3680F-86A5-45ED-A5E2-54AFC0ED7964}" destId="{E76C3CD5-4E47-4077-829D-739DBB0CEDD6}" srcOrd="0" destOrd="0" parTransId="{EA29F84F-579E-4527-B2A1-7A5771757C34}" sibTransId="{ED146495-C3A1-49C5-958A-D18567D38260}"/>
    <dgm:cxn modelId="{D038BA10-4763-4EEC-8EAA-872A908BFC83}" type="presOf" srcId="{0A206621-9C67-4550-A286-DD863B9CD74F}" destId="{F427D678-D4DC-4920-8E4A-E5F0765C0D79}" srcOrd="0" destOrd="0" presId="urn:microsoft.com/office/officeart/2005/8/layout/hierarchy1"/>
    <dgm:cxn modelId="{36B1D96C-66BC-44DC-BB94-8ECA85EBD419}" type="presOf" srcId="{A5E9A233-CDC9-4ACD-BD4F-01D11D933B25}" destId="{030C0FE5-2D4E-45E1-BD34-56531AEB5CC4}" srcOrd="0" destOrd="0" presId="urn:microsoft.com/office/officeart/2005/8/layout/hierarchy1"/>
    <dgm:cxn modelId="{528C658E-409B-401F-840D-86020E83E3BD}" srcId="{E76C3CD5-4E47-4077-829D-739DBB0CEDD6}" destId="{C3BCF8B0-71F0-4DDE-8EFF-57433E55E8FD}" srcOrd="0" destOrd="0" parTransId="{ABE88BFB-6D7E-48DB-AC5C-4AF813A50B3F}" sibTransId="{5FEE34CF-065A-4F1F-887D-F7D8F1810BD0}"/>
    <dgm:cxn modelId="{C585E1D6-17BC-48E1-9555-C9275D25930F}" type="presOf" srcId="{D288A632-B9C9-4B6C-B764-1D201B9E7DEF}" destId="{CB5D624E-AD61-4CAB-BC72-C140A7143B58}" srcOrd="0" destOrd="0" presId="urn:microsoft.com/office/officeart/2005/8/layout/hierarchy1"/>
    <dgm:cxn modelId="{D3D8CFDD-2005-49B7-A865-F281125ADE32}" type="presOf" srcId="{C3BCF8B0-71F0-4DDE-8EFF-57433E55E8FD}" destId="{8D221069-7513-4C49-BF3D-AEE23FDCE6AC}" srcOrd="0" destOrd="0" presId="urn:microsoft.com/office/officeart/2005/8/layout/hierarchy1"/>
    <dgm:cxn modelId="{8BF12A73-309D-4417-B140-48A8E6BBE4EA}" type="presOf" srcId="{013F2F3C-C9B0-4AB1-BFEF-C836EF862CBE}" destId="{F089DFEC-4BFD-4D59-93F7-AA8ED8FF3E6B}" srcOrd="0" destOrd="0" presId="urn:microsoft.com/office/officeart/2005/8/layout/hierarchy1"/>
    <dgm:cxn modelId="{B5D79C67-8403-47C3-9CFB-4D28A2640E0F}" type="presOf" srcId="{2EA1B36E-F223-4EC0-81C0-D8350797459F}" destId="{0D55A239-8B5B-4625-AAF3-64898409AE5F}" srcOrd="0" destOrd="0" presId="urn:microsoft.com/office/officeart/2005/8/layout/hierarchy1"/>
    <dgm:cxn modelId="{CE847B30-1CD3-4592-9E43-95662B96B07F}" srcId="{C3BCF8B0-71F0-4DDE-8EFF-57433E55E8FD}" destId="{E8F17770-82C0-4074-B484-7656C1CDBB4F}" srcOrd="0" destOrd="0" parTransId="{013F2F3C-C9B0-4AB1-BFEF-C836EF862CBE}" sibTransId="{8262D320-C9E3-4F37-B5FF-D1103510CFA9}"/>
    <dgm:cxn modelId="{9887F15B-752C-4429-A60D-5D61CC64D734}" srcId="{84D4E1C6-4F9E-46AA-95DF-2077281A12C1}" destId="{2EA1B36E-F223-4EC0-81C0-D8350797459F}" srcOrd="0" destOrd="0" parTransId="{0A206621-9C67-4550-A286-DD863B9CD74F}" sibTransId="{1971F1CC-7BA8-487D-8FB2-8552EEA99E8E}"/>
    <dgm:cxn modelId="{E83E6523-427B-4973-84ED-9306B1F4C16B}" type="presOf" srcId="{B2413BFF-B679-4E66-93C4-56D5EF5BA06F}" destId="{6F5732C4-6D25-4CFD-BA8A-D7C427309D0A}" srcOrd="0" destOrd="0" presId="urn:microsoft.com/office/officeart/2005/8/layout/hierarchy1"/>
    <dgm:cxn modelId="{24224C86-C9E4-48AA-9C86-38BB574F6CFC}" type="presOf" srcId="{E8F17770-82C0-4074-B484-7656C1CDBB4F}" destId="{64909F94-B6E8-4C6F-9A51-E86F40DFB650}" srcOrd="0" destOrd="0" presId="urn:microsoft.com/office/officeart/2005/8/layout/hierarchy1"/>
    <dgm:cxn modelId="{C6E13C9F-F36D-4BC3-8C56-E8562C5F7DC8}" type="presOf" srcId="{84D4E1C6-4F9E-46AA-95DF-2077281A12C1}" destId="{B0AABB2E-6C0C-47C1-BCCB-3050D0729B79}" srcOrd="0" destOrd="0" presId="urn:microsoft.com/office/officeart/2005/8/layout/hierarchy1"/>
    <dgm:cxn modelId="{99886F5B-4CAF-432E-B63B-978333F7D56D}" type="presOf" srcId="{E76C3CD5-4E47-4077-829D-739DBB0CEDD6}" destId="{C8C32F39-C242-4857-96F5-D1E3CE4989FB}" srcOrd="0" destOrd="0" presId="urn:microsoft.com/office/officeart/2005/8/layout/hierarchy1"/>
    <dgm:cxn modelId="{319346D3-9FAE-46CD-A0D0-5A03A7F55C00}" srcId="{84D4E1C6-4F9E-46AA-95DF-2077281A12C1}" destId="{D288A632-B9C9-4B6C-B764-1D201B9E7DEF}" srcOrd="1" destOrd="0" parTransId="{B2413BFF-B679-4E66-93C4-56D5EF5BA06F}" sibTransId="{4855B0BC-CDFB-4CAE-8A60-AA0D2BCFC84E}"/>
    <dgm:cxn modelId="{D20CE068-C9C2-465C-AD08-E69DCBB840FC}" type="presParOf" srcId="{8963F680-7AD2-4506-B027-A2095B7F35A1}" destId="{7FC27BEF-A1D4-4876-AA90-7A763F714637}" srcOrd="0" destOrd="0" presId="urn:microsoft.com/office/officeart/2005/8/layout/hierarchy1"/>
    <dgm:cxn modelId="{DEBBCDC2-B9B8-4A08-8580-2574B6C37FE4}" type="presParOf" srcId="{7FC27BEF-A1D4-4876-AA90-7A763F714637}" destId="{E1708701-CE98-4204-A77C-306BD47123C5}" srcOrd="0" destOrd="0" presId="urn:microsoft.com/office/officeart/2005/8/layout/hierarchy1"/>
    <dgm:cxn modelId="{720C7CDF-9014-4DB0-90B2-8E5713ECADF3}" type="presParOf" srcId="{E1708701-CE98-4204-A77C-306BD47123C5}" destId="{858AC9DF-FA7F-46F2-925B-02FC52B0275D}" srcOrd="0" destOrd="0" presId="urn:microsoft.com/office/officeart/2005/8/layout/hierarchy1"/>
    <dgm:cxn modelId="{0DB1B9B1-B68A-4B04-85CF-9AB4E7A801F1}" type="presParOf" srcId="{E1708701-CE98-4204-A77C-306BD47123C5}" destId="{C8C32F39-C242-4857-96F5-D1E3CE4989FB}" srcOrd="1" destOrd="0" presId="urn:microsoft.com/office/officeart/2005/8/layout/hierarchy1"/>
    <dgm:cxn modelId="{752583F9-2DEE-4162-8F61-2CA92AA37140}" type="presParOf" srcId="{7FC27BEF-A1D4-4876-AA90-7A763F714637}" destId="{BC43AA34-1D5A-4C7B-8509-CE9013EAA295}" srcOrd="1" destOrd="0" presId="urn:microsoft.com/office/officeart/2005/8/layout/hierarchy1"/>
    <dgm:cxn modelId="{476EDBFD-EE9D-4D4E-9B2F-6F9FFC18AD00}" type="presParOf" srcId="{BC43AA34-1D5A-4C7B-8509-CE9013EAA295}" destId="{B446C105-E319-43A2-A4EC-413736F138F3}" srcOrd="0" destOrd="0" presId="urn:microsoft.com/office/officeart/2005/8/layout/hierarchy1"/>
    <dgm:cxn modelId="{C22DCB71-F3A2-4F23-BF91-BA2BF1CD59B9}" type="presParOf" srcId="{BC43AA34-1D5A-4C7B-8509-CE9013EAA295}" destId="{F8F85B27-DB03-4C8A-9663-24E1FC6208A6}" srcOrd="1" destOrd="0" presId="urn:microsoft.com/office/officeart/2005/8/layout/hierarchy1"/>
    <dgm:cxn modelId="{88F24B84-F340-4DE7-881A-DA91F58F3D6E}" type="presParOf" srcId="{F8F85B27-DB03-4C8A-9663-24E1FC6208A6}" destId="{F31560B4-3617-497F-B257-9FABB101E19A}" srcOrd="0" destOrd="0" presId="urn:microsoft.com/office/officeart/2005/8/layout/hierarchy1"/>
    <dgm:cxn modelId="{7C9DDAA8-ABB8-4A4D-89EE-5CC64A1F7851}" type="presParOf" srcId="{F31560B4-3617-497F-B257-9FABB101E19A}" destId="{FA32C84F-30FB-4755-A577-07177E132BD0}" srcOrd="0" destOrd="0" presId="urn:microsoft.com/office/officeart/2005/8/layout/hierarchy1"/>
    <dgm:cxn modelId="{4558F2AA-8008-4A0D-A3FC-7D657972FC7C}" type="presParOf" srcId="{F31560B4-3617-497F-B257-9FABB101E19A}" destId="{8D221069-7513-4C49-BF3D-AEE23FDCE6AC}" srcOrd="1" destOrd="0" presId="urn:microsoft.com/office/officeart/2005/8/layout/hierarchy1"/>
    <dgm:cxn modelId="{873D57D2-7E3B-4C4A-8C8C-11D2BE74ACD3}" type="presParOf" srcId="{F8F85B27-DB03-4C8A-9663-24E1FC6208A6}" destId="{62A729B8-57E4-490C-84AA-02569EC0403F}" srcOrd="1" destOrd="0" presId="urn:microsoft.com/office/officeart/2005/8/layout/hierarchy1"/>
    <dgm:cxn modelId="{A2C1DD25-812B-4196-A715-9FD7237607DE}" type="presParOf" srcId="{62A729B8-57E4-490C-84AA-02569EC0403F}" destId="{F089DFEC-4BFD-4D59-93F7-AA8ED8FF3E6B}" srcOrd="0" destOrd="0" presId="urn:microsoft.com/office/officeart/2005/8/layout/hierarchy1"/>
    <dgm:cxn modelId="{A77635D9-E3C6-49E2-8A8F-D121526DDD7F}" type="presParOf" srcId="{62A729B8-57E4-490C-84AA-02569EC0403F}" destId="{53700AC3-9E97-4507-87E5-00A9A63CE35E}" srcOrd="1" destOrd="0" presId="urn:microsoft.com/office/officeart/2005/8/layout/hierarchy1"/>
    <dgm:cxn modelId="{AD1D8DEE-4C87-4D38-B9BF-24A2D3BB4603}" type="presParOf" srcId="{53700AC3-9E97-4507-87E5-00A9A63CE35E}" destId="{DECB106C-9635-4753-BEE6-B5D64A8C32BE}" srcOrd="0" destOrd="0" presId="urn:microsoft.com/office/officeart/2005/8/layout/hierarchy1"/>
    <dgm:cxn modelId="{CD646148-A39C-4E9C-9E50-C1BDA0419620}" type="presParOf" srcId="{DECB106C-9635-4753-BEE6-B5D64A8C32BE}" destId="{6B952670-7D23-4C10-B59A-D024B9C7B120}" srcOrd="0" destOrd="0" presId="urn:microsoft.com/office/officeart/2005/8/layout/hierarchy1"/>
    <dgm:cxn modelId="{0343FB0F-2CB7-4FA8-B944-16008AB5CE22}" type="presParOf" srcId="{DECB106C-9635-4753-BEE6-B5D64A8C32BE}" destId="{64909F94-B6E8-4C6F-9A51-E86F40DFB650}" srcOrd="1" destOrd="0" presId="urn:microsoft.com/office/officeart/2005/8/layout/hierarchy1"/>
    <dgm:cxn modelId="{652DC413-B51C-4C69-811D-1070842D74F0}" type="presParOf" srcId="{53700AC3-9E97-4507-87E5-00A9A63CE35E}" destId="{621BE0AB-1BE9-4CF1-BCB0-00532FCF904F}" srcOrd="1" destOrd="0" presId="urn:microsoft.com/office/officeart/2005/8/layout/hierarchy1"/>
    <dgm:cxn modelId="{9AF0DACB-E58F-4DB2-82B0-64C99D915F13}" type="presParOf" srcId="{BC43AA34-1D5A-4C7B-8509-CE9013EAA295}" destId="{030C0FE5-2D4E-45E1-BD34-56531AEB5CC4}" srcOrd="2" destOrd="0" presId="urn:microsoft.com/office/officeart/2005/8/layout/hierarchy1"/>
    <dgm:cxn modelId="{89639E5E-6B53-4098-9FC6-3BDE223908F6}" type="presParOf" srcId="{BC43AA34-1D5A-4C7B-8509-CE9013EAA295}" destId="{E6D958F8-AF50-4582-8D19-320E1A09CC6C}" srcOrd="3" destOrd="0" presId="urn:microsoft.com/office/officeart/2005/8/layout/hierarchy1"/>
    <dgm:cxn modelId="{9EF5124F-6F39-42E0-87D2-7AC18BAA3028}" type="presParOf" srcId="{E6D958F8-AF50-4582-8D19-320E1A09CC6C}" destId="{B6415964-8F5D-4287-A35E-FC196E5714F6}" srcOrd="0" destOrd="0" presId="urn:microsoft.com/office/officeart/2005/8/layout/hierarchy1"/>
    <dgm:cxn modelId="{157D8F9D-CE8C-410E-8C37-BA3B7FA43D24}" type="presParOf" srcId="{B6415964-8F5D-4287-A35E-FC196E5714F6}" destId="{0D5D0FF8-5F42-40A2-A186-3625EEDB2E54}" srcOrd="0" destOrd="0" presId="urn:microsoft.com/office/officeart/2005/8/layout/hierarchy1"/>
    <dgm:cxn modelId="{27D82E7E-DD96-4FCD-B4B7-00FA9FC82870}" type="presParOf" srcId="{B6415964-8F5D-4287-A35E-FC196E5714F6}" destId="{B0AABB2E-6C0C-47C1-BCCB-3050D0729B79}" srcOrd="1" destOrd="0" presId="urn:microsoft.com/office/officeart/2005/8/layout/hierarchy1"/>
    <dgm:cxn modelId="{F9812E0F-CEAE-406A-A4C4-4E3FA8CBBE3B}" type="presParOf" srcId="{E6D958F8-AF50-4582-8D19-320E1A09CC6C}" destId="{827FEE82-6F52-40AB-9283-BF9699A8BED3}" srcOrd="1" destOrd="0" presId="urn:microsoft.com/office/officeart/2005/8/layout/hierarchy1"/>
    <dgm:cxn modelId="{F1EDAF33-BF0A-4D07-A05B-0E8C6E8A0239}" type="presParOf" srcId="{827FEE82-6F52-40AB-9283-BF9699A8BED3}" destId="{F427D678-D4DC-4920-8E4A-E5F0765C0D79}" srcOrd="0" destOrd="0" presId="urn:microsoft.com/office/officeart/2005/8/layout/hierarchy1"/>
    <dgm:cxn modelId="{6B4AC1A3-D546-4A8D-AADE-344BA7048225}" type="presParOf" srcId="{827FEE82-6F52-40AB-9283-BF9699A8BED3}" destId="{3DFD95A7-5884-45F9-8795-04CB1759A1D3}" srcOrd="1" destOrd="0" presId="urn:microsoft.com/office/officeart/2005/8/layout/hierarchy1"/>
    <dgm:cxn modelId="{013005CE-7720-45FC-A8FB-A9BD255480D0}" type="presParOf" srcId="{3DFD95A7-5884-45F9-8795-04CB1759A1D3}" destId="{F18BF53F-1723-4F97-A106-747A82CA7705}" srcOrd="0" destOrd="0" presId="urn:microsoft.com/office/officeart/2005/8/layout/hierarchy1"/>
    <dgm:cxn modelId="{CF905EF1-19E1-40EA-B524-0B99BD567EE7}" type="presParOf" srcId="{F18BF53F-1723-4F97-A106-747A82CA7705}" destId="{31FA09D4-F012-4733-B831-2D17D9145C3D}" srcOrd="0" destOrd="0" presId="urn:microsoft.com/office/officeart/2005/8/layout/hierarchy1"/>
    <dgm:cxn modelId="{C32FEFFC-06DA-4E06-8261-F9D8AF872D0C}" type="presParOf" srcId="{F18BF53F-1723-4F97-A106-747A82CA7705}" destId="{0D55A239-8B5B-4625-AAF3-64898409AE5F}" srcOrd="1" destOrd="0" presId="urn:microsoft.com/office/officeart/2005/8/layout/hierarchy1"/>
    <dgm:cxn modelId="{9F16A1BA-EF84-4983-84B6-FD9B0BA25500}" type="presParOf" srcId="{3DFD95A7-5884-45F9-8795-04CB1759A1D3}" destId="{3BDF228B-ADB3-4314-8DBF-B25910061E8E}" srcOrd="1" destOrd="0" presId="urn:microsoft.com/office/officeart/2005/8/layout/hierarchy1"/>
    <dgm:cxn modelId="{8B28BEA1-9DFC-4EDD-8CDE-AAD85FCA11CB}" type="presParOf" srcId="{827FEE82-6F52-40AB-9283-BF9699A8BED3}" destId="{6F5732C4-6D25-4CFD-BA8A-D7C427309D0A}" srcOrd="2" destOrd="0" presId="urn:microsoft.com/office/officeart/2005/8/layout/hierarchy1"/>
    <dgm:cxn modelId="{16EF9186-F6E0-4558-9AE4-F52812E960C5}" type="presParOf" srcId="{827FEE82-6F52-40AB-9283-BF9699A8BED3}" destId="{12D71491-1969-466A-875E-9F1226ED8282}" srcOrd="3" destOrd="0" presId="urn:microsoft.com/office/officeart/2005/8/layout/hierarchy1"/>
    <dgm:cxn modelId="{548FFBBD-300D-4162-9529-F3F0809271FB}" type="presParOf" srcId="{12D71491-1969-466A-875E-9F1226ED8282}" destId="{30D0C024-16C0-45F1-99BF-EFC14B388A95}" srcOrd="0" destOrd="0" presId="urn:microsoft.com/office/officeart/2005/8/layout/hierarchy1"/>
    <dgm:cxn modelId="{2A76A973-F7B7-4587-B3F4-E14ABDC9C5E5}" type="presParOf" srcId="{30D0C024-16C0-45F1-99BF-EFC14B388A95}" destId="{3533A000-65C6-4D7E-A297-E6D9E889E1B5}" srcOrd="0" destOrd="0" presId="urn:microsoft.com/office/officeart/2005/8/layout/hierarchy1"/>
    <dgm:cxn modelId="{29F72F46-F41A-44CA-97F9-7A2700AA188A}" type="presParOf" srcId="{30D0C024-16C0-45F1-99BF-EFC14B388A95}" destId="{CB5D624E-AD61-4CAB-BC72-C140A7143B58}" srcOrd="1" destOrd="0" presId="urn:microsoft.com/office/officeart/2005/8/layout/hierarchy1"/>
    <dgm:cxn modelId="{09C93077-B5B1-41E3-AB8B-096CF9D53117}" type="presParOf" srcId="{12D71491-1969-466A-875E-9F1226ED8282}" destId="{8782050D-DA64-434F-B0D4-EBD220134EF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5732C4-6D25-4CFD-BA8A-D7C427309D0A}">
      <dsp:nvSpPr>
        <dsp:cNvPr id="0" name=""/>
        <dsp:cNvSpPr/>
      </dsp:nvSpPr>
      <dsp:spPr>
        <a:xfrm>
          <a:off x="5697178" y="3623926"/>
          <a:ext cx="975347" cy="563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618"/>
              </a:lnTo>
              <a:lnTo>
                <a:pt x="975347" y="355618"/>
              </a:lnTo>
              <a:lnTo>
                <a:pt x="975347" y="563483"/>
              </a:lnTo>
            </a:path>
          </a:pathLst>
        </a:custGeom>
        <a:noFill/>
        <a:ln w="254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7D678-D4DC-4920-8E4A-E5F0765C0D79}">
      <dsp:nvSpPr>
        <dsp:cNvPr id="0" name=""/>
        <dsp:cNvSpPr/>
      </dsp:nvSpPr>
      <dsp:spPr>
        <a:xfrm>
          <a:off x="3917376" y="3623926"/>
          <a:ext cx="1779802" cy="563483"/>
        </a:xfrm>
        <a:custGeom>
          <a:avLst/>
          <a:gdLst/>
          <a:ahLst/>
          <a:cxnLst/>
          <a:rect l="0" t="0" r="0" b="0"/>
          <a:pathLst>
            <a:path>
              <a:moveTo>
                <a:pt x="1779802" y="0"/>
              </a:moveTo>
              <a:lnTo>
                <a:pt x="1779802" y="355618"/>
              </a:lnTo>
              <a:lnTo>
                <a:pt x="0" y="355618"/>
              </a:lnTo>
              <a:lnTo>
                <a:pt x="0" y="563483"/>
              </a:lnTo>
            </a:path>
          </a:pathLst>
        </a:custGeom>
        <a:noFill/>
        <a:ln w="254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C0FE5-2D4E-45E1-BD34-56531AEB5CC4}">
      <dsp:nvSpPr>
        <dsp:cNvPr id="0" name=""/>
        <dsp:cNvSpPr/>
      </dsp:nvSpPr>
      <dsp:spPr>
        <a:xfrm>
          <a:off x="4053434" y="1514817"/>
          <a:ext cx="1643744" cy="684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415"/>
              </a:lnTo>
              <a:lnTo>
                <a:pt x="1643744" y="476415"/>
              </a:lnTo>
              <a:lnTo>
                <a:pt x="1643744" y="684280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9DFEC-4BFD-4D59-93F7-AA8ED8FF3E6B}">
      <dsp:nvSpPr>
        <dsp:cNvPr id="0" name=""/>
        <dsp:cNvSpPr/>
      </dsp:nvSpPr>
      <dsp:spPr>
        <a:xfrm>
          <a:off x="1187141" y="3621133"/>
          <a:ext cx="91440" cy="566276"/>
        </a:xfrm>
        <a:custGeom>
          <a:avLst/>
          <a:gdLst/>
          <a:ahLst/>
          <a:cxnLst/>
          <a:rect l="0" t="0" r="0" b="0"/>
          <a:pathLst>
            <a:path>
              <a:moveTo>
                <a:pt x="50207" y="0"/>
              </a:moveTo>
              <a:lnTo>
                <a:pt x="50207" y="358411"/>
              </a:lnTo>
              <a:lnTo>
                <a:pt x="45720" y="358411"/>
              </a:lnTo>
              <a:lnTo>
                <a:pt x="45720" y="566276"/>
              </a:lnTo>
            </a:path>
          </a:pathLst>
        </a:custGeom>
        <a:noFill/>
        <a:ln w="254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6C105-E319-43A2-A4EC-413736F138F3}">
      <dsp:nvSpPr>
        <dsp:cNvPr id="0" name=""/>
        <dsp:cNvSpPr/>
      </dsp:nvSpPr>
      <dsp:spPr>
        <a:xfrm>
          <a:off x="1237349" y="1514817"/>
          <a:ext cx="2816085" cy="681488"/>
        </a:xfrm>
        <a:custGeom>
          <a:avLst/>
          <a:gdLst/>
          <a:ahLst/>
          <a:cxnLst/>
          <a:rect l="0" t="0" r="0" b="0"/>
          <a:pathLst>
            <a:path>
              <a:moveTo>
                <a:pt x="2816085" y="0"/>
              </a:moveTo>
              <a:lnTo>
                <a:pt x="2816085" y="473622"/>
              </a:lnTo>
              <a:lnTo>
                <a:pt x="0" y="473622"/>
              </a:lnTo>
              <a:lnTo>
                <a:pt x="0" y="681488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AC9DF-FA7F-46F2-925B-02FC52B0275D}">
      <dsp:nvSpPr>
        <dsp:cNvPr id="0" name=""/>
        <dsp:cNvSpPr/>
      </dsp:nvSpPr>
      <dsp:spPr>
        <a:xfrm>
          <a:off x="2414950" y="-27443"/>
          <a:ext cx="3276968" cy="1542261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32F39-C242-4857-96F5-D1E3CE4989FB}">
      <dsp:nvSpPr>
        <dsp:cNvPr id="0" name=""/>
        <dsp:cNvSpPr/>
      </dsp:nvSpPr>
      <dsp:spPr>
        <a:xfrm>
          <a:off x="2664263" y="209404"/>
          <a:ext cx="3276968" cy="1542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200" b="1" i="1" kern="1000" baseline="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i="1" kern="1000" baseline="0" dirty="0" smtClean="0"/>
            <a:t>Колонизация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i="1" kern="1000" baseline="0" dirty="0" smtClean="0"/>
            <a:t>(освоение) Хакасии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664263" y="209404"/>
        <a:ext cx="3276968" cy="1542261"/>
      </dsp:txXfrm>
    </dsp:sp>
    <dsp:sp modelId="{FA32C84F-30FB-4755-A577-07177E132BD0}">
      <dsp:nvSpPr>
        <dsp:cNvPr id="0" name=""/>
        <dsp:cNvSpPr/>
      </dsp:nvSpPr>
      <dsp:spPr>
        <a:xfrm>
          <a:off x="115437" y="2196305"/>
          <a:ext cx="2243822" cy="1424827"/>
        </a:xfrm>
        <a:prstGeom prst="roundRect">
          <a:avLst>
            <a:gd name="adj" fmla="val 10000"/>
          </a:avLst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21069-7513-4C49-BF3D-AEE23FDCE6AC}">
      <dsp:nvSpPr>
        <dsp:cNvPr id="0" name=""/>
        <dsp:cNvSpPr/>
      </dsp:nvSpPr>
      <dsp:spPr>
        <a:xfrm>
          <a:off x="364751" y="2433153"/>
          <a:ext cx="2243822" cy="1424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Вольная </a:t>
          </a:r>
          <a:endParaRPr lang="ru-RU" sz="2800" b="1" kern="1200" dirty="0"/>
        </a:p>
      </dsp:txBody>
      <dsp:txXfrm>
        <a:off x="364751" y="2433153"/>
        <a:ext cx="2243822" cy="1424827"/>
      </dsp:txXfrm>
    </dsp:sp>
    <dsp:sp modelId="{6B952670-7D23-4C10-B59A-D024B9C7B120}">
      <dsp:nvSpPr>
        <dsp:cNvPr id="0" name=""/>
        <dsp:cNvSpPr/>
      </dsp:nvSpPr>
      <dsp:spPr>
        <a:xfrm>
          <a:off x="110950" y="4187410"/>
          <a:ext cx="2243822" cy="1424827"/>
        </a:xfrm>
        <a:prstGeom prst="roundRect">
          <a:avLst>
            <a:gd name="adj" fmla="val 10000"/>
          </a:avLst>
        </a:prstGeom>
        <a:solidFill>
          <a:schemeClr val="accent4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09F94-B6E8-4C6F-9A51-E86F40DFB650}">
      <dsp:nvSpPr>
        <dsp:cNvPr id="0" name=""/>
        <dsp:cNvSpPr/>
      </dsp:nvSpPr>
      <dsp:spPr>
        <a:xfrm>
          <a:off x="360263" y="4424257"/>
          <a:ext cx="2243822" cy="1424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Казаки и крестьяне</a:t>
          </a:r>
          <a:endParaRPr lang="ru-RU" sz="2300" kern="1200" dirty="0"/>
        </a:p>
      </dsp:txBody>
      <dsp:txXfrm>
        <a:off x="360263" y="4424257"/>
        <a:ext cx="2243822" cy="1424827"/>
      </dsp:txXfrm>
    </dsp:sp>
    <dsp:sp modelId="{0D5D0FF8-5F42-40A2-A186-3625EEDB2E54}">
      <dsp:nvSpPr>
        <dsp:cNvPr id="0" name=""/>
        <dsp:cNvSpPr/>
      </dsp:nvSpPr>
      <dsp:spPr>
        <a:xfrm>
          <a:off x="3878100" y="2199098"/>
          <a:ext cx="3638156" cy="1424827"/>
        </a:xfrm>
        <a:prstGeom prst="roundRect">
          <a:avLst>
            <a:gd name="adj" fmla="val 10000"/>
          </a:avLst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ABB2E-6C0C-47C1-BCCB-3050D0729B79}">
      <dsp:nvSpPr>
        <dsp:cNvPr id="0" name=""/>
        <dsp:cNvSpPr/>
      </dsp:nvSpPr>
      <dsp:spPr>
        <a:xfrm>
          <a:off x="4127414" y="2435946"/>
          <a:ext cx="3638156" cy="1424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/>
            <a:t>Правительственная </a:t>
          </a:r>
          <a:endParaRPr lang="ru-RU" sz="2400" b="1" i="0" kern="1200" dirty="0"/>
        </a:p>
      </dsp:txBody>
      <dsp:txXfrm>
        <a:off x="4127414" y="2435946"/>
        <a:ext cx="3638156" cy="1424827"/>
      </dsp:txXfrm>
    </dsp:sp>
    <dsp:sp modelId="{31FA09D4-F012-4733-B831-2D17D9145C3D}">
      <dsp:nvSpPr>
        <dsp:cNvPr id="0" name=""/>
        <dsp:cNvSpPr/>
      </dsp:nvSpPr>
      <dsp:spPr>
        <a:xfrm>
          <a:off x="2795464" y="4187410"/>
          <a:ext cx="2243822" cy="1424827"/>
        </a:xfrm>
        <a:prstGeom prst="roundRect">
          <a:avLst>
            <a:gd name="adj" fmla="val 10000"/>
          </a:avLst>
        </a:prstGeom>
        <a:solidFill>
          <a:schemeClr val="accent4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5A239-8B5B-4625-AAF3-64898409AE5F}">
      <dsp:nvSpPr>
        <dsp:cNvPr id="0" name=""/>
        <dsp:cNvSpPr/>
      </dsp:nvSpPr>
      <dsp:spPr>
        <a:xfrm>
          <a:off x="3044778" y="4424257"/>
          <a:ext cx="2243822" cy="1424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Охрана границ</a:t>
          </a:r>
          <a:endParaRPr lang="ru-RU" sz="2300" kern="1200" dirty="0"/>
        </a:p>
      </dsp:txBody>
      <dsp:txXfrm>
        <a:off x="3044778" y="4424257"/>
        <a:ext cx="2243822" cy="1424827"/>
      </dsp:txXfrm>
    </dsp:sp>
    <dsp:sp modelId="{3533A000-65C6-4D7E-A297-E6D9E889E1B5}">
      <dsp:nvSpPr>
        <dsp:cNvPr id="0" name=""/>
        <dsp:cNvSpPr/>
      </dsp:nvSpPr>
      <dsp:spPr>
        <a:xfrm>
          <a:off x="5550614" y="4187410"/>
          <a:ext cx="2243822" cy="1424827"/>
        </a:xfrm>
        <a:prstGeom prst="roundRect">
          <a:avLst>
            <a:gd name="adj" fmla="val 10000"/>
          </a:avLst>
        </a:prstGeom>
        <a:solidFill>
          <a:schemeClr val="accent4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D624E-AD61-4CAB-BC72-C140A7143B58}">
      <dsp:nvSpPr>
        <dsp:cNvPr id="0" name=""/>
        <dsp:cNvSpPr/>
      </dsp:nvSpPr>
      <dsp:spPr>
        <a:xfrm>
          <a:off x="5799928" y="4424257"/>
          <a:ext cx="2243822" cy="1424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Открытие медной и железной руды</a:t>
          </a:r>
          <a:endParaRPr lang="ru-RU" sz="2300" kern="1200" dirty="0"/>
        </a:p>
      </dsp:txBody>
      <dsp:txXfrm>
        <a:off x="5799928" y="4424257"/>
        <a:ext cx="2243822" cy="1424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977A6-B3B1-4975-A764-5DD5D6BF9291}" type="datetimeFigureOut">
              <a:rPr lang="ru-RU"/>
              <a:pPr>
                <a:defRPr/>
              </a:pPr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FEBF-4B9D-42F1-A0FD-6A6E3810F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18706-1C8B-44F2-841C-A323B97F46DD}" type="datetimeFigureOut">
              <a:rPr lang="ru-RU"/>
              <a:pPr>
                <a:defRPr/>
              </a:pPr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29B6A-2B65-484C-B6A3-030AF40A1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D2403-EB58-42C1-A73C-55B8BFB32E22}" type="datetimeFigureOut">
              <a:rPr lang="ru-RU"/>
              <a:pPr>
                <a:defRPr/>
              </a:pPr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A9F80-2610-406D-A277-2D44027A2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0E4D0-06F2-4287-87BB-D1545BE72F65}" type="datetimeFigureOut">
              <a:rPr lang="ru-RU"/>
              <a:pPr>
                <a:defRPr/>
              </a:pPr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03177-8900-412F-BF15-18BC1025F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8CC70-2964-4B0C-9CDE-96E1EAE8EDEF}" type="datetimeFigureOut">
              <a:rPr lang="ru-RU"/>
              <a:pPr>
                <a:defRPr/>
              </a:pPr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CB7D9-18B9-4FF4-89C2-35CB9271A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398C1-456D-495D-832D-98EF3E515D6B}" type="datetimeFigureOut">
              <a:rPr lang="ru-RU"/>
              <a:pPr>
                <a:defRPr/>
              </a:pPr>
              <a:t>19.06.2020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5A53D-43A4-4C72-861B-DAF8F401C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605F2-C00B-4EA2-B223-EB9842397E25}" type="datetimeFigureOut">
              <a:rPr lang="ru-RU"/>
              <a:pPr>
                <a:defRPr/>
              </a:pPr>
              <a:t>19.06.2020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7873B-3617-43C1-9E9B-8B3492E35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3B19E-F14B-4D05-869C-9768E79348B9}" type="datetimeFigureOut">
              <a:rPr lang="ru-RU"/>
              <a:pPr>
                <a:defRPr/>
              </a:pPr>
              <a:t>19.06.2020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DE36F-33A9-432D-89D2-A56E824B7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66554-59E4-4C90-AB9F-50B4AFC2548D}" type="datetimeFigureOut">
              <a:rPr lang="ru-RU"/>
              <a:pPr>
                <a:defRPr/>
              </a:pPr>
              <a:t>19.06.2020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EFE79-A1E0-48DA-9098-667C5B3E8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1C5D8-5D75-4350-8FC7-C12A88BBA4F0}" type="datetimeFigureOut">
              <a:rPr lang="ru-RU"/>
              <a:pPr>
                <a:defRPr/>
              </a:pPr>
              <a:t>19.06.2020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FBCDB-D791-4D70-A376-0BD96ADE9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7A63-B69B-4D38-BCDA-2B8997C38B67}" type="datetimeFigureOut">
              <a:rPr lang="ru-RU"/>
              <a:pPr>
                <a:defRPr/>
              </a:pPr>
              <a:t>19.06.2020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400DB-C96A-4265-B640-9E43B8251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645943-D14A-41B8-A9D5-7B4FE9CC798D}" type="datetimeFigureOut">
              <a:rPr lang="ru-RU"/>
              <a:pPr>
                <a:defRPr/>
              </a:pPr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546E23-D1CF-437B-B83A-D00E1B636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4213" y="2276475"/>
            <a:ext cx="7772400" cy="1470025"/>
          </a:xfrm>
        </p:spPr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</a:rPr>
              <a:t>Освоение Хакасии</a:t>
            </a:r>
          </a:p>
        </p:txBody>
      </p:sp>
      <p:pic>
        <p:nvPicPr>
          <p:cNvPr id="2051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99695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798168"/>
            <a:ext cx="3059832" cy="305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9056" y="1"/>
            <a:ext cx="292494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1064" y="4005064"/>
            <a:ext cx="285293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115615" cy="111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14392"/>
            <a:ext cx="1043608" cy="104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7249" y="1"/>
            <a:ext cx="1196750" cy="11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9256" y="5733256"/>
            <a:ext cx="112474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48072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Крещение хакасов</a:t>
            </a:r>
          </a:p>
        </p:txBody>
      </p:sp>
      <p:sp>
        <p:nvSpPr>
          <p:cNvPr id="3079" name="Содержимое 10"/>
          <p:cNvSpPr>
            <a:spLocks noGrp="1"/>
          </p:cNvSpPr>
          <p:nvPr>
            <p:ph sz="half" idx="1"/>
          </p:nvPr>
        </p:nvSpPr>
        <p:spPr>
          <a:xfrm>
            <a:off x="4499992" y="836712"/>
            <a:ext cx="4104456" cy="3168352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«тех, кто крестится, того государь поверстает в службу, пожалует денежным и хлебным жалованием, избавит от платежа ясака»</a:t>
            </a:r>
          </a:p>
          <a:p>
            <a:pPr algn="ctr">
              <a:buNone/>
            </a:pPr>
            <a:r>
              <a:rPr lang="ru-RU" sz="2000" dirty="0" err="1" smtClean="0"/>
              <a:t>Новоприборные</a:t>
            </a:r>
            <a:r>
              <a:rPr lang="ru-RU" sz="2000" dirty="0" smtClean="0"/>
              <a:t>  платили в первый год по 30 копеек, а затем постепенно, в течение трех лет, добирали до полного оклада.</a:t>
            </a:r>
          </a:p>
          <a:p>
            <a:pPr algn="ctr">
              <a:buNone/>
            </a:pPr>
            <a:r>
              <a:rPr lang="ru-RU" sz="2000" dirty="0" smtClean="0"/>
              <a:t>ясак вносили все с 18 до 50 лет, холостые – по 5 соболей, женатые – 7 и даже 8 (т.е. от 3 рублей до 1 рубля 50 коп.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C00000"/>
              </a:solidFill>
            </a:endParaRPr>
          </a:p>
        </p:txBody>
      </p:sp>
      <p:pic>
        <p:nvPicPr>
          <p:cNvPr id="2" name="Picture 2" descr="C:\Users\Татьяна\Desktop\85-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620688"/>
            <a:ext cx="3341701" cy="396044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4581128"/>
            <a:ext cx="49320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Митрополит </a:t>
            </a:r>
            <a:r>
              <a:rPr lang="ru-RU" b="1" dirty="0" err="1" smtClean="0"/>
              <a:t>Филофей</a:t>
            </a:r>
            <a:r>
              <a:rPr lang="ru-RU" b="1" dirty="0" smtClean="0"/>
              <a:t> (Лещинский) –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«пастырь добрый …и ученый», </a:t>
            </a:r>
            <a:r>
              <a:rPr lang="ru-RU" dirty="0" smtClean="0"/>
              <a:t>который должен </a:t>
            </a:r>
            <a:r>
              <a:rPr lang="ru-RU" b="1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«с помощью божией исподволь приводить в познание истинного Бога </a:t>
            </a:r>
            <a:r>
              <a:rPr lang="ru-RU" dirty="0" err="1" smtClean="0">
                <a:solidFill>
                  <a:srgbClr val="C00000"/>
                </a:solidFill>
              </a:rPr>
              <a:t>слепотствующих</a:t>
            </a:r>
            <a:r>
              <a:rPr lang="ru-RU" dirty="0" smtClean="0">
                <a:solidFill>
                  <a:srgbClr val="C00000"/>
                </a:solidFill>
              </a:rPr>
              <a:t> и закоснелых в </a:t>
            </a:r>
            <a:r>
              <a:rPr lang="ru-RU" dirty="0" err="1" smtClean="0">
                <a:solidFill>
                  <a:srgbClr val="C00000"/>
                </a:solidFill>
              </a:rPr>
              <a:t>идолослужении</a:t>
            </a:r>
            <a:r>
              <a:rPr lang="ru-RU" dirty="0" smtClean="0">
                <a:solidFill>
                  <a:srgbClr val="C00000"/>
                </a:solidFill>
              </a:rPr>
              <a:t> жителей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Сибири и Монголии»</a:t>
            </a:r>
            <a:endParaRPr lang="ru-RU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34076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9240"/>
            <a:ext cx="1268761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5240" y="1"/>
            <a:ext cx="1268759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240" y="558924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Заголовок 9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648072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Крещение хакасов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4941168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1720-1744 г. - отказ от массовых крещений </a:t>
            </a:r>
          </a:p>
          <a:p>
            <a:pPr algn="ctr"/>
            <a:r>
              <a:rPr lang="ru-RU" b="1" dirty="0" smtClean="0"/>
              <a:t>(после смерти </a:t>
            </a:r>
            <a:r>
              <a:rPr lang="ru-RU" b="1" dirty="0" err="1" smtClean="0"/>
              <a:t>Филофея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10" name="Содержимое 11"/>
          <p:cNvSpPr>
            <a:spLocks noGrp="1"/>
          </p:cNvSpPr>
          <p:nvPr>
            <p:ph sz="half" idx="2"/>
          </p:nvPr>
        </p:nvSpPr>
        <p:spPr>
          <a:xfrm>
            <a:off x="323528" y="980728"/>
            <a:ext cx="4392488" cy="5400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/>
              <a:t>1707 г. –первое крещение;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1709 г. – первый приход;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1710 г. – Алексей Афанасьев крестил 400 </a:t>
            </a:r>
            <a:r>
              <a:rPr lang="ru-RU" sz="2400" dirty="0" err="1" smtClean="0"/>
              <a:t>касинцев</a:t>
            </a:r>
            <a:r>
              <a:rPr lang="ru-RU" sz="2400" dirty="0" smtClean="0"/>
              <a:t>;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1721 г. Крещены татары на р. Томь и близ Ачинска </a:t>
            </a:r>
            <a:r>
              <a:rPr lang="ru-RU" sz="1800" dirty="0" smtClean="0"/>
              <a:t>(по сообщению Д. Г. </a:t>
            </a:r>
            <a:r>
              <a:rPr lang="ru-RU" sz="1800" dirty="0" err="1" smtClean="0"/>
              <a:t>Мессершмидта</a:t>
            </a:r>
            <a:r>
              <a:rPr lang="ru-RU" sz="1800" dirty="0" smtClean="0"/>
              <a:t>)</a:t>
            </a:r>
            <a:endParaRPr lang="ru-RU" sz="2400" dirty="0" smtClean="0"/>
          </a:p>
          <a:p>
            <a:r>
              <a:rPr lang="ru-RU" sz="2400" dirty="0" smtClean="0"/>
              <a:t>Фишер: </a:t>
            </a:r>
            <a:r>
              <a:rPr lang="ru-RU" sz="2000" dirty="0" smtClean="0">
                <a:solidFill>
                  <a:srgbClr val="C00000"/>
                </a:solidFill>
              </a:rPr>
              <a:t>«Церемония проходила зимой. В реке вырубалась большая прорубь, кандидаты стояли по брюхо в воде, а поп брал их за голову и трижды окунал в воду. После этого им навешивался крест, за который они, однако платили, смотря по металлу».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Татьяна\Desktop\img_48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412776"/>
            <a:ext cx="421520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34076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9240"/>
            <a:ext cx="1268761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5240" y="1"/>
            <a:ext cx="1268759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240" y="558924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Подведем итоги: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0" name="Содержимое 11"/>
          <p:cNvSpPr>
            <a:spLocks noGrp="1"/>
          </p:cNvSpPr>
          <p:nvPr>
            <p:ph idx="1"/>
          </p:nvPr>
        </p:nvSpPr>
        <p:spPr>
          <a:xfrm>
            <a:off x="4788024" y="1340768"/>
            <a:ext cx="4176464" cy="5184576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К середине </a:t>
            </a:r>
            <a:r>
              <a:rPr lang="en-US" sz="2400" b="1" dirty="0" smtClean="0">
                <a:solidFill>
                  <a:srgbClr val="C00000"/>
                </a:solidFill>
              </a:rPr>
              <a:t>XVIII</a:t>
            </a:r>
            <a:r>
              <a:rPr lang="ru-RU" sz="2400" b="1" dirty="0" smtClean="0">
                <a:solidFill>
                  <a:srgbClr val="C00000"/>
                </a:solidFill>
              </a:rPr>
              <a:t> в.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В ХМК 50 русских деревень;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Русские  деревни перемежались с юртами и становищами ясачных людей;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Московско-Сибирский тракт </a:t>
            </a:r>
            <a:r>
              <a:rPr lang="ru-RU" sz="1600" dirty="0" smtClean="0"/>
              <a:t>(30 деревень, станций, станков и зимовий, где жило 500 семей.)</a:t>
            </a:r>
            <a:r>
              <a:rPr lang="ru-RU" sz="2400" dirty="0" smtClean="0"/>
              <a:t>;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Казаки утратили ведущую роль в освоении Сибири.</a:t>
            </a:r>
          </a:p>
          <a:p>
            <a:pPr>
              <a:spcBef>
                <a:spcPts val="0"/>
              </a:spcBef>
            </a:pPr>
            <a:endParaRPr lang="ru-RU" sz="2400" dirty="0" smtClean="0"/>
          </a:p>
          <a:p>
            <a:pPr>
              <a:spcBef>
                <a:spcPts val="0"/>
              </a:spcBef>
            </a:pP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24578" name="Picture 2" descr="C:\Users\Татьяна\Desktop\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484784"/>
            <a:ext cx="4743051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4213" y="2276475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i="1" dirty="0" smtClean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99695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798168"/>
            <a:ext cx="3059832" cy="305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9056" y="1"/>
            <a:ext cx="292494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1064" y="4005064"/>
            <a:ext cx="285293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471297" cy="5472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475655" cy="147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310336"/>
            <a:ext cx="1547664" cy="15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1224" y="1"/>
            <a:ext cx="1412775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9216" y="5373216"/>
            <a:ext cx="1484784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Заголовок 9"/>
          <p:cNvSpPr>
            <a:spLocks noGrp="1"/>
          </p:cNvSpPr>
          <p:nvPr>
            <p:ph type="title"/>
          </p:nvPr>
        </p:nvSpPr>
        <p:spPr>
          <a:xfrm>
            <a:off x="1619672" y="116632"/>
            <a:ext cx="5832649" cy="792088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Енисейский уезд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из Атласа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Тобольского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наместничества (1788)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(по данным 1784 г.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34076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7232"/>
            <a:ext cx="1340769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5240" y="1"/>
            <a:ext cx="1268759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3232" y="5517232"/>
            <a:ext cx="134076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Заголовок 9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82650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Исторические вехи</a:t>
            </a:r>
          </a:p>
        </p:txBody>
      </p:sp>
      <p:sp>
        <p:nvSpPr>
          <p:cNvPr id="3079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r>
              <a:rPr lang="en-US" dirty="0" smtClean="0"/>
              <a:t>IX</a:t>
            </a:r>
            <a:r>
              <a:rPr lang="ru-RU" dirty="0" smtClean="0"/>
              <a:t>-</a:t>
            </a:r>
            <a:r>
              <a:rPr lang="en-US" dirty="0" smtClean="0"/>
              <a:t>X</a:t>
            </a:r>
            <a:r>
              <a:rPr lang="ru-RU" dirty="0" smtClean="0"/>
              <a:t> вв. – </a:t>
            </a:r>
            <a:r>
              <a:rPr lang="ru-RU" dirty="0" err="1" smtClean="0"/>
              <a:t>Кыргызский</a:t>
            </a:r>
            <a:r>
              <a:rPr lang="ru-RU" dirty="0" smtClean="0"/>
              <a:t> каганат;</a:t>
            </a:r>
          </a:p>
          <a:p>
            <a:r>
              <a:rPr lang="ru-RU" dirty="0" smtClean="0"/>
              <a:t>1293 г.- н. </a:t>
            </a:r>
            <a:r>
              <a:rPr lang="en-US" dirty="0" smtClean="0"/>
              <a:t>XVIII</a:t>
            </a:r>
            <a:r>
              <a:rPr lang="ru-RU" dirty="0" smtClean="0"/>
              <a:t> в. – в составе Монгольского государства;</a:t>
            </a:r>
          </a:p>
          <a:p>
            <a:r>
              <a:rPr lang="en-US" dirty="0" smtClean="0"/>
              <a:t>XVI </a:t>
            </a:r>
            <a:r>
              <a:rPr lang="ru-RU" dirty="0" smtClean="0"/>
              <a:t>в. – поход Ермака;</a:t>
            </a:r>
          </a:p>
          <a:p>
            <a:r>
              <a:rPr lang="en-US" dirty="0" smtClean="0"/>
              <a:t>XVII</a:t>
            </a:r>
            <a:r>
              <a:rPr lang="ru-RU" dirty="0" smtClean="0"/>
              <a:t> в. – 4 улуса: </a:t>
            </a:r>
            <a:r>
              <a:rPr lang="ru-RU" i="1" dirty="0" err="1" smtClean="0">
                <a:solidFill>
                  <a:srgbClr val="C00000"/>
                </a:solidFill>
              </a:rPr>
              <a:t>Алтысарский</a:t>
            </a:r>
            <a:r>
              <a:rPr lang="ru-RU" i="1" dirty="0" smtClean="0">
                <a:solidFill>
                  <a:srgbClr val="C00000"/>
                </a:solidFill>
              </a:rPr>
              <a:t>, </a:t>
            </a:r>
            <a:r>
              <a:rPr lang="ru-RU" i="1" dirty="0" err="1" smtClean="0">
                <a:solidFill>
                  <a:srgbClr val="C00000"/>
                </a:solidFill>
              </a:rPr>
              <a:t>Алтырский</a:t>
            </a:r>
            <a:r>
              <a:rPr lang="ru-RU" i="1" dirty="0" smtClean="0">
                <a:solidFill>
                  <a:srgbClr val="C00000"/>
                </a:solidFill>
              </a:rPr>
              <a:t>, </a:t>
            </a:r>
            <a:r>
              <a:rPr lang="ru-RU" i="1" dirty="0" err="1" smtClean="0">
                <a:solidFill>
                  <a:srgbClr val="C00000"/>
                </a:solidFill>
              </a:rPr>
              <a:t>Езерский</a:t>
            </a:r>
            <a:r>
              <a:rPr lang="ru-RU" i="1" dirty="0" smtClean="0">
                <a:solidFill>
                  <a:srgbClr val="C00000"/>
                </a:solidFill>
              </a:rPr>
              <a:t>, Тубинский.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3080" name="Содержимое 11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/>
          <a:p>
            <a:r>
              <a:rPr lang="en-US" dirty="0" smtClean="0"/>
              <a:t>XVII</a:t>
            </a:r>
            <a:r>
              <a:rPr lang="ru-RU" dirty="0" smtClean="0"/>
              <a:t> в. – начало освоения Сибири;</a:t>
            </a:r>
          </a:p>
          <a:p>
            <a:r>
              <a:rPr lang="en-US" dirty="0" smtClean="0"/>
              <a:t>XVIII</a:t>
            </a:r>
            <a:r>
              <a:rPr lang="ru-RU" dirty="0" smtClean="0"/>
              <a:t> в. – вхождение в состав России: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1707 г. – Абаканский острог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1718 г. – Саянский острог</a:t>
            </a:r>
          </a:p>
          <a:p>
            <a:r>
              <a:rPr lang="ru-RU" dirty="0" smtClean="0"/>
              <a:t>С 1708 г. - в составе Сибирской губернии.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268759" cy="12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98369"/>
            <a:ext cx="1259632" cy="125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5240" y="1"/>
            <a:ext cx="1268759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240" y="558924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Заголовок 9"/>
          <p:cNvSpPr>
            <a:spLocks noGrp="1"/>
          </p:cNvSpPr>
          <p:nvPr>
            <p:ph type="title"/>
          </p:nvPr>
        </p:nvSpPr>
        <p:spPr>
          <a:xfrm>
            <a:off x="971600" y="764704"/>
            <a:ext cx="3816424" cy="88265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Обитатели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ХМК</a:t>
            </a:r>
          </a:p>
        </p:txBody>
      </p:sp>
      <p:sp>
        <p:nvSpPr>
          <p:cNvPr id="3079" name="Содержимое 10"/>
          <p:cNvSpPr>
            <a:spLocks noGrp="1"/>
          </p:cNvSpPr>
          <p:nvPr>
            <p:ph sz="half" idx="1"/>
          </p:nvPr>
        </p:nvSpPr>
        <p:spPr>
          <a:xfrm>
            <a:off x="467544" y="2132856"/>
            <a:ext cx="4038600" cy="3527722"/>
          </a:xfrm>
        </p:spPr>
        <p:txBody>
          <a:bodyPr/>
          <a:lstStyle/>
          <a:p>
            <a:r>
              <a:rPr lang="ru-RU" dirty="0" smtClean="0"/>
              <a:t>1608 – первые упоминания народов.</a:t>
            </a:r>
          </a:p>
          <a:p>
            <a:pPr algn="ctr"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Качинцы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Хаас</a:t>
            </a:r>
            <a:r>
              <a:rPr lang="ru-RU" dirty="0" smtClean="0">
                <a:solidFill>
                  <a:srgbClr val="C00000"/>
                </a:solidFill>
              </a:rPr>
              <a:t> (</a:t>
            </a:r>
            <a:r>
              <a:rPr lang="ru-RU" dirty="0" err="1" smtClean="0">
                <a:solidFill>
                  <a:srgbClr val="C00000"/>
                </a:solidFill>
              </a:rPr>
              <a:t>хааш</a:t>
            </a:r>
            <a:r>
              <a:rPr lang="ru-RU" dirty="0" smtClean="0">
                <a:solidFill>
                  <a:srgbClr val="C00000"/>
                </a:solidFill>
              </a:rPr>
              <a:t>) – князь Тюлька</a:t>
            </a:r>
          </a:p>
          <a:p>
            <a:pPr algn="ctr"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Койбал</a:t>
            </a:r>
            <a:r>
              <a:rPr lang="ru-RU" dirty="0" smtClean="0">
                <a:solidFill>
                  <a:srgbClr val="C00000"/>
                </a:solidFill>
              </a:rPr>
              <a:t> (</a:t>
            </a:r>
            <a:r>
              <a:rPr lang="ru-RU" dirty="0" err="1" smtClean="0">
                <a:solidFill>
                  <a:srgbClr val="C00000"/>
                </a:solidFill>
              </a:rPr>
              <a:t>хойбал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</a:p>
          <a:p>
            <a:pPr algn="ctr"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Сагайцы</a:t>
            </a:r>
            <a:r>
              <a:rPr lang="ru-RU" dirty="0" smtClean="0">
                <a:solidFill>
                  <a:srgbClr val="C00000"/>
                </a:solidFill>
              </a:rPr>
              <a:t> (</a:t>
            </a:r>
            <a:r>
              <a:rPr lang="ru-RU" dirty="0" err="1" smtClean="0">
                <a:solidFill>
                  <a:srgbClr val="C00000"/>
                </a:solidFill>
              </a:rPr>
              <a:t>бельтыры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</a:p>
          <a:p>
            <a:pPr algn="ctr"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Кызыльцы</a:t>
            </a:r>
            <a:r>
              <a:rPr lang="ru-RU" dirty="0" smtClean="0">
                <a:solidFill>
                  <a:srgbClr val="C00000"/>
                </a:solidFill>
              </a:rPr>
              <a:t> (</a:t>
            </a:r>
            <a:r>
              <a:rPr lang="ru-RU" dirty="0" err="1" smtClean="0">
                <a:solidFill>
                  <a:srgbClr val="C00000"/>
                </a:solidFill>
              </a:rPr>
              <a:t>хызыл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3080" name="Содержимое 11"/>
          <p:cNvSpPr>
            <a:spLocks noGrp="1"/>
          </p:cNvSpPr>
          <p:nvPr>
            <p:ph sz="half" idx="2"/>
          </p:nvPr>
        </p:nvSpPr>
        <p:spPr>
          <a:xfrm>
            <a:off x="5076056" y="2132856"/>
            <a:ext cx="4067944" cy="2663626"/>
          </a:xfrm>
        </p:spPr>
        <p:txBody>
          <a:bodyPr/>
          <a:lstStyle/>
          <a:p>
            <a:r>
              <a:rPr lang="ru-RU" dirty="0" err="1" smtClean="0"/>
              <a:t>аалы</a:t>
            </a:r>
            <a:r>
              <a:rPr lang="ru-RU" dirty="0" smtClean="0"/>
              <a:t> — объединения 10-15 хозяйств;</a:t>
            </a:r>
          </a:p>
          <a:p>
            <a:r>
              <a:rPr lang="ru-RU" dirty="0" smtClean="0"/>
              <a:t>Поселения зимние (</a:t>
            </a:r>
            <a:r>
              <a:rPr lang="ru-RU" dirty="0" err="1" smtClean="0"/>
              <a:t>хыстаг</a:t>
            </a:r>
            <a:r>
              <a:rPr lang="ru-RU" dirty="0" smtClean="0"/>
              <a:t>), весенние (</a:t>
            </a:r>
            <a:r>
              <a:rPr lang="ru-RU" dirty="0" err="1" smtClean="0"/>
              <a:t>частаг</a:t>
            </a:r>
            <a:r>
              <a:rPr lang="ru-RU" dirty="0" smtClean="0"/>
              <a:t>), летние (</a:t>
            </a:r>
            <a:r>
              <a:rPr lang="ru-RU" dirty="0" err="1" smtClean="0"/>
              <a:t>чайлаг</a:t>
            </a:r>
            <a:r>
              <a:rPr lang="ru-RU" dirty="0" smtClean="0"/>
              <a:t>), осенние (</a:t>
            </a:r>
            <a:r>
              <a:rPr lang="ru-RU" dirty="0" err="1" smtClean="0"/>
              <a:t>кустег</a:t>
            </a:r>
            <a:r>
              <a:rPr lang="ru-RU" dirty="0" smtClean="0"/>
              <a:t>);</a:t>
            </a:r>
          </a:p>
          <a:p>
            <a:r>
              <a:rPr lang="ru-RU" dirty="0" smtClean="0"/>
              <a:t>Шаманизм.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403648" y="602128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Продавали русским рыбу, мясо, пушнину.</a:t>
            </a:r>
          </a:p>
          <a:p>
            <a:pPr algn="ctr"/>
            <a:r>
              <a:rPr lang="ru-RU" b="1" dirty="0" smtClean="0"/>
              <a:t>Какие виды деятельности были развиты у хакасов?</a:t>
            </a:r>
            <a:endParaRPr lang="ru-RU" b="1" dirty="0"/>
          </a:p>
        </p:txBody>
      </p:sp>
      <p:pic>
        <p:nvPicPr>
          <p:cNvPr id="7170" name="Picture 2" descr="http://www.cross-kpk.ru/ims/files/6/img/%D5%E0%EA_%FE%F0%F2%E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0"/>
            <a:ext cx="4067944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539552" y="188640"/>
          <a:ext cx="8208912" cy="5936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"/>
            <a:ext cx="1331639" cy="13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661248"/>
            <a:ext cx="1196753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47249" y="1"/>
            <a:ext cx="1196750" cy="11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34076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9240"/>
            <a:ext cx="1268761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5240" y="1"/>
            <a:ext cx="1268759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240" y="558924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Заголовок 9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8265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Вольная колонизация</a:t>
            </a:r>
          </a:p>
        </p:txBody>
      </p:sp>
      <p:sp>
        <p:nvSpPr>
          <p:cNvPr id="3079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r>
              <a:rPr lang="ru-RU" dirty="0" smtClean="0"/>
              <a:t>1722 г. – деревни </a:t>
            </a:r>
            <a:r>
              <a:rPr lang="ru-RU" dirty="0" err="1" smtClean="0"/>
              <a:t>Беллыкская</a:t>
            </a:r>
            <a:r>
              <a:rPr lang="ru-RU" dirty="0" smtClean="0"/>
              <a:t>, </a:t>
            </a:r>
            <a:r>
              <a:rPr lang="ru-RU" dirty="0" err="1" smtClean="0"/>
              <a:t>Сыдинская</a:t>
            </a:r>
            <a:r>
              <a:rPr lang="ru-RU" dirty="0" smtClean="0"/>
              <a:t>, </a:t>
            </a:r>
            <a:r>
              <a:rPr lang="ru-RU" dirty="0" err="1" smtClean="0"/>
              <a:t>Ерба</a:t>
            </a:r>
            <a:r>
              <a:rPr lang="ru-RU" dirty="0" smtClean="0"/>
              <a:t>, </a:t>
            </a:r>
            <a:r>
              <a:rPr lang="ru-RU" dirty="0" err="1" smtClean="0"/>
              <a:t>Бирь</a:t>
            </a:r>
            <a:r>
              <a:rPr lang="ru-RU" dirty="0" smtClean="0"/>
              <a:t>.</a:t>
            </a:r>
          </a:p>
          <a:p>
            <a:r>
              <a:rPr lang="ru-RU" sz="2400" dirty="0" smtClean="0"/>
              <a:t>1720-е гг. - правительство налагает жесткий запрет на заселение ХМК русскими и вводит строгий контроль за мигрантами;</a:t>
            </a:r>
          </a:p>
          <a:p>
            <a:r>
              <a:rPr lang="ru-RU" dirty="0" smtClean="0"/>
              <a:t>1738 г. – 8 деревень.</a:t>
            </a:r>
          </a:p>
        </p:txBody>
      </p:sp>
      <p:pic>
        <p:nvPicPr>
          <p:cNvPr id="9218" name="Picture 2" descr="http://iknigi.net/books_files/online_html/104428/i_0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124744"/>
            <a:ext cx="4333791" cy="2578606"/>
          </a:xfrm>
          <a:prstGeom prst="rect">
            <a:avLst/>
          </a:prstGeom>
          <a:noFill/>
        </p:spPr>
      </p:pic>
      <p:pic>
        <p:nvPicPr>
          <p:cNvPr id="9220" name="Picture 4" descr="http://sibir-letopisi.ucoz.ru/balaganskij_ostro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3861048"/>
            <a:ext cx="3661669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34076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9240"/>
            <a:ext cx="1268761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5240" y="1"/>
            <a:ext cx="1268759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240" y="558924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Заголовок 9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95436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Правительственная колонизация</a:t>
            </a:r>
          </a:p>
        </p:txBody>
      </p:sp>
      <p:sp>
        <p:nvSpPr>
          <p:cNvPr id="3079" name="Содержимое 10"/>
          <p:cNvSpPr>
            <a:spLocks noGrp="1"/>
          </p:cNvSpPr>
          <p:nvPr>
            <p:ph sz="half" idx="1"/>
          </p:nvPr>
        </p:nvSpPr>
        <p:spPr>
          <a:xfrm>
            <a:off x="323528" y="1341438"/>
            <a:ext cx="4248472" cy="525591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Остроги: </a:t>
            </a:r>
            <a:r>
              <a:rPr lang="ru-RU" sz="2400" dirty="0" smtClean="0"/>
              <a:t>Абаканский, Саянский , </a:t>
            </a:r>
            <a:r>
              <a:rPr lang="ru-RU" sz="2400" dirty="0" err="1" smtClean="0"/>
              <a:t>Ачинский</a:t>
            </a:r>
            <a:endParaRPr lang="ru-RU" sz="2400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Медные месторождения</a:t>
            </a:r>
            <a:r>
              <a:rPr lang="ru-RU" sz="2400" dirty="0" smtClean="0"/>
              <a:t>: </a:t>
            </a:r>
            <a:r>
              <a:rPr lang="ru-RU" sz="2400" dirty="0" err="1" smtClean="0"/>
              <a:t>Сырское</a:t>
            </a:r>
            <a:r>
              <a:rPr lang="ru-RU" sz="2400" dirty="0" smtClean="0"/>
              <a:t>, </a:t>
            </a:r>
            <a:r>
              <a:rPr lang="ru-RU" sz="2400" dirty="0" err="1" smtClean="0"/>
              <a:t>Майнское</a:t>
            </a:r>
            <a:r>
              <a:rPr lang="ru-RU" sz="2400" dirty="0" smtClean="0"/>
              <a:t>, </a:t>
            </a:r>
            <a:r>
              <a:rPr lang="ru-RU" sz="2400" dirty="0" err="1" smtClean="0"/>
              <a:t>Базинское</a:t>
            </a:r>
            <a:r>
              <a:rPr lang="ru-RU" sz="2400" dirty="0" smtClean="0"/>
              <a:t>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1738 г. </a:t>
            </a:r>
            <a:r>
              <a:rPr lang="ru-RU" dirty="0" smtClean="0"/>
              <a:t>– </a:t>
            </a:r>
            <a:r>
              <a:rPr lang="ru-RU" sz="2400" dirty="0" smtClean="0"/>
              <a:t>медеплавильный завод на р. </a:t>
            </a:r>
            <a:r>
              <a:rPr lang="ru-RU" sz="2400" dirty="0" err="1" smtClean="0"/>
              <a:t>Луказка</a:t>
            </a:r>
            <a:r>
              <a:rPr lang="ru-RU" sz="2400" dirty="0" smtClean="0"/>
              <a:t> (</a:t>
            </a:r>
            <a:r>
              <a:rPr lang="ru-RU" sz="2400" dirty="0" err="1" smtClean="0"/>
              <a:t>Улуг</a:t>
            </a:r>
            <a:r>
              <a:rPr lang="ru-RU" sz="2400" dirty="0" smtClean="0"/>
              <a:t> </a:t>
            </a:r>
            <a:r>
              <a:rPr lang="ru-RU" sz="2400" dirty="0" err="1" smtClean="0"/>
              <a:t>аас</a:t>
            </a:r>
            <a:r>
              <a:rPr lang="ru-RU" sz="2400" dirty="0" smtClean="0"/>
              <a:t>), железоделательный на р. </a:t>
            </a:r>
            <a:r>
              <a:rPr lang="ru-RU" sz="2400" dirty="0" err="1" smtClean="0"/>
              <a:t>Ирба</a:t>
            </a:r>
            <a:r>
              <a:rPr lang="ru-RU" sz="2400" dirty="0" smtClean="0"/>
              <a:t>.</a:t>
            </a: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1739 г.- 9 казенных деревень (ссыльные)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К 40-м. гг. – 7 деревень: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3080" name="Содержимое 11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/>
          <a:p>
            <a:r>
              <a:rPr lang="ru-RU" dirty="0" err="1" smtClean="0"/>
              <a:t>Соленоозерная</a:t>
            </a:r>
            <a:r>
              <a:rPr lang="ru-RU" dirty="0" smtClean="0"/>
              <a:t> станица  (Форпост) на р. Белый </a:t>
            </a:r>
            <a:r>
              <a:rPr lang="ru-RU" dirty="0" err="1" smtClean="0"/>
              <a:t>Июс</a:t>
            </a:r>
            <a:r>
              <a:rPr lang="ru-RU" dirty="0" smtClean="0"/>
              <a:t> (охрана </a:t>
            </a:r>
            <a:r>
              <a:rPr lang="ru-RU" dirty="0" err="1" smtClean="0"/>
              <a:t>соледобычи</a:t>
            </a:r>
            <a:r>
              <a:rPr lang="ru-RU" dirty="0" smtClean="0"/>
              <a:t> на оз. </a:t>
            </a:r>
            <a:r>
              <a:rPr lang="ru-RU" dirty="0" err="1" smtClean="0"/>
              <a:t>Тускёль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Золотодобыча.</a:t>
            </a:r>
          </a:p>
        </p:txBody>
      </p:sp>
      <p:pic>
        <p:nvPicPr>
          <p:cNvPr id="6146" name="Picture 2" descr="https://www.tourprom.ru/site_media/images/poiphoto/26_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149080"/>
            <a:ext cx="3345016" cy="2213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063b77e94ad545633f8678cf0e97b5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8" name="Заголовок 9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20688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Правительственная колонизация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764704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1710-1756 гг. - нападения </a:t>
            </a:r>
            <a:r>
              <a:rPr lang="ru-RU" sz="2400" b="1" dirty="0" err="1" smtClean="0"/>
              <a:t>Джунгарии</a:t>
            </a:r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1727 г. - </a:t>
            </a:r>
            <a:r>
              <a:rPr lang="ru-RU" sz="2400" b="1" dirty="0" err="1" smtClean="0"/>
              <a:t>Буринский</a:t>
            </a:r>
            <a:r>
              <a:rPr lang="ru-RU" sz="2400" b="1" dirty="0" smtClean="0"/>
              <a:t> пограничный договор с империей </a:t>
            </a:r>
            <a:r>
              <a:rPr lang="ru-RU" sz="2400" b="1" dirty="0" err="1" smtClean="0"/>
              <a:t>Цин</a:t>
            </a: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34076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9240"/>
            <a:ext cx="1268761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5240" y="1"/>
            <a:ext cx="1268759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 descr="C:\Users\Татьяна\Desktop\Bhutanese_corner_desig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240" y="558924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Заголовок 9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648072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Правительственная колонизация</a:t>
            </a:r>
          </a:p>
        </p:txBody>
      </p:sp>
      <p:sp>
        <p:nvSpPr>
          <p:cNvPr id="3079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4006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Военнопленные – </a:t>
            </a:r>
          </a:p>
          <a:p>
            <a:pPr algn="ctr">
              <a:buNone/>
            </a:pPr>
            <a:r>
              <a:rPr lang="ru-RU" b="1" dirty="0" smtClean="0"/>
              <a:t>20-25 тыс.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22 сибирских города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До 1722 г. – адъютант шведского короля генерал </a:t>
            </a:r>
            <a:r>
              <a:rPr lang="ru-RU" sz="2000" dirty="0" err="1" smtClean="0"/>
              <a:t>Канифер</a:t>
            </a:r>
            <a:r>
              <a:rPr lang="ru-RU" sz="2000" dirty="0" smtClean="0"/>
              <a:t> в </a:t>
            </a:r>
            <a:r>
              <a:rPr lang="ru-RU" sz="2000" dirty="0" err="1" smtClean="0"/>
              <a:t>Илимске</a:t>
            </a:r>
            <a:r>
              <a:rPr lang="ru-RU" sz="2000" dirty="0" smtClean="0"/>
              <a:t>, секретарь Карла </a:t>
            </a:r>
            <a:r>
              <a:rPr lang="en-US" sz="2000" dirty="0" smtClean="0"/>
              <a:t>XII</a:t>
            </a:r>
            <a:r>
              <a:rPr lang="ru-RU" sz="2000" dirty="0" smtClean="0"/>
              <a:t> – </a:t>
            </a:r>
            <a:r>
              <a:rPr lang="ru-RU" sz="2000" dirty="0" err="1" smtClean="0"/>
              <a:t>Дитмор</a:t>
            </a:r>
            <a:r>
              <a:rPr lang="ru-RU" sz="2000" dirty="0" smtClean="0"/>
              <a:t>- в Тобольске.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1717 г . -  указ «О запрещении крестить и женить шведских военнопленных насильно» </a:t>
            </a:r>
          </a:p>
        </p:txBody>
      </p:sp>
      <p:sp>
        <p:nvSpPr>
          <p:cNvPr id="3080" name="Содержимое 11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4006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Шведы имели право:</a:t>
            </a:r>
          </a:p>
          <a:p>
            <a:r>
              <a:rPr lang="ru-RU" dirty="0" smtClean="0"/>
              <a:t>П</a:t>
            </a:r>
            <a:r>
              <a:rPr lang="ru-RU" sz="2000" dirty="0" smtClean="0"/>
              <a:t>оступать добровольцами в армию;</a:t>
            </a:r>
          </a:p>
          <a:p>
            <a:r>
              <a:rPr lang="ru-RU" sz="2000" dirty="0" smtClean="0"/>
              <a:t>Получать кормовые деньги;</a:t>
            </a:r>
          </a:p>
          <a:p>
            <a:r>
              <a:rPr lang="ru-RU" sz="2000" dirty="0" smtClean="0"/>
              <a:t>Получать денежные переводы с родины;</a:t>
            </a:r>
          </a:p>
          <a:p>
            <a:r>
              <a:rPr lang="ru-RU" sz="2000" dirty="0" smtClean="0"/>
              <a:t>Перевезти семью в Россию;</a:t>
            </a:r>
          </a:p>
          <a:p>
            <a:r>
              <a:rPr lang="ru-RU" sz="2000" dirty="0" smtClean="0"/>
              <a:t>Жениться на сибирячках, сохраняя </a:t>
            </a:r>
            <a:r>
              <a:rPr lang="ru-RU" sz="2000" dirty="0" err="1" smtClean="0"/>
              <a:t>протестанство</a:t>
            </a:r>
            <a:r>
              <a:rPr lang="ru-RU" sz="2000" dirty="0" smtClean="0"/>
              <a:t>;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Но!!!</a:t>
            </a:r>
          </a:p>
          <a:p>
            <a:pPr algn="ctr">
              <a:buNone/>
            </a:pPr>
            <a:r>
              <a:rPr lang="ru-RU" sz="2000" dirty="0" smtClean="0"/>
              <a:t>Не могли уехать из России, если женились на российской подданной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Microsoft Office PowerPoi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Office PowerPoint</Template>
  <TotalTime>320</TotalTime>
  <Words>595</Words>
  <Application>Microsoft Office PowerPoint</Application>
  <PresentationFormat>Экран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Презентация Microsoft Office PowerPoint</vt:lpstr>
      <vt:lpstr>Освоение Хакасии</vt:lpstr>
      <vt:lpstr>Енисейский уезд  из Атласа Тобольского наместничества (1788)  (по данным 1784 г. )</vt:lpstr>
      <vt:lpstr>Исторические вехи</vt:lpstr>
      <vt:lpstr>Обитатели  ХМК</vt:lpstr>
      <vt:lpstr>Слайд 5</vt:lpstr>
      <vt:lpstr>Вольная колонизация</vt:lpstr>
      <vt:lpstr>Правительственная колонизация</vt:lpstr>
      <vt:lpstr>Правительственная колонизация</vt:lpstr>
      <vt:lpstr>Правительственная колонизация</vt:lpstr>
      <vt:lpstr>Крещение хакасов</vt:lpstr>
      <vt:lpstr>Крещение хакасов</vt:lpstr>
      <vt:lpstr>Подведем итоги: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Освоение Хакасии</dc:title>
  <dc:creator>Колупаева</dc:creator>
  <cp:lastModifiedBy>Колупаева</cp:lastModifiedBy>
  <cp:revision>34</cp:revision>
  <dcterms:created xsi:type="dcterms:W3CDTF">2018-10-16T13:04:16Z</dcterms:created>
  <dcterms:modified xsi:type="dcterms:W3CDTF">2020-06-19T03:42:21Z</dcterms:modified>
</cp:coreProperties>
</file>