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4" r:id="rId3"/>
    <p:sldId id="275" r:id="rId4"/>
    <p:sldId id="281" r:id="rId5"/>
    <p:sldId id="272" r:id="rId6"/>
    <p:sldId id="276" r:id="rId7"/>
    <p:sldId id="277" r:id="rId8"/>
    <p:sldId id="262" r:id="rId9"/>
    <p:sldId id="278" r:id="rId10"/>
    <p:sldId id="279" r:id="rId11"/>
    <p:sldId id="280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0000"/>
    <a:srgbClr val="007000"/>
    <a:srgbClr val="0042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09E8B-CF79-421B-9EE6-5AF83C79EB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27DD9-99B1-45F1-AFE9-E77003B2C1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8234B-4F13-47BF-A433-9A79CE4C30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6BF5B-C023-491D-A1AF-ED2FAC1BE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BE84F-A5F1-4CBD-A231-575F0661DD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2E10F-113D-440B-BC49-7501DD4608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1CA39-88DB-4744-BCB2-E2F549AB1D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805F1-B50C-4C94-8749-032F104E48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C24ED-5E42-4216-89AB-5798835375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385F0-2EC5-4EAC-BCF5-E45A271EA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AC536-4A60-4AB1-B5C8-A4CDB532A4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D52DA6E-BD83-4BDF-920F-0FB580112E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82;&#1086;&#1084;&#1087;&#1100;&#1102;&#1090;&#1077;&#1088;\Desktop\&#1047;&#1074;&#1091;&#1082;&#1080;%20&#1087;&#1088;&#1080;&#1088;&#1086;&#1076;&#1099;%20-%20&#1047;&#1074;&#1091;&#1082;&#1080;%20&#1083;&#1077;&#1089;&#1072;%20%20(audiopoisk.com).mp3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404664"/>
            <a:ext cx="489654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Размножение организмов</a:t>
            </a:r>
            <a:endParaRPr lang="ru-RU" sz="3200" dirty="0">
              <a:solidFill>
                <a:schemeClr val="tx1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rot="10800000" flipV="1">
            <a:off x="2123728" y="1268760"/>
            <a:ext cx="1008112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724128" y="1268760"/>
            <a:ext cx="1152128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5508104" y="1844824"/>
            <a:ext cx="280831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Бесполое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1844824"/>
            <a:ext cx="259228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Половое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47864" y="2852936"/>
            <a:ext cx="244827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Цветок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3068960"/>
            <a:ext cx="223224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Спорами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12160" y="3140968"/>
            <a:ext cx="237626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Деление клетки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59832" y="3861048"/>
            <a:ext cx="252028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Вегетативное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размножение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3" name="Picture 3" descr="C:\Users\компьютер\Desktop\images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221088"/>
            <a:ext cx="1248339" cy="1703462"/>
          </a:xfrm>
          <a:prstGeom prst="rect">
            <a:avLst/>
          </a:prstGeom>
          <a:noFill/>
        </p:spPr>
      </p:pic>
      <p:pic>
        <p:nvPicPr>
          <p:cNvPr id="14" name="Picture 5" descr="C:\Users\компьютер\Desktop\images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797152"/>
            <a:ext cx="1431603" cy="1431603"/>
          </a:xfrm>
          <a:prstGeom prst="rect">
            <a:avLst/>
          </a:prstGeom>
          <a:noFill/>
        </p:spPr>
      </p:pic>
      <p:pic>
        <p:nvPicPr>
          <p:cNvPr id="15" name="Picture 4" descr="C:\Users\компьютер\Desktop\1282741992_313e42303d383a30-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4293096"/>
            <a:ext cx="1299618" cy="1447552"/>
          </a:xfrm>
          <a:prstGeom prst="rect">
            <a:avLst/>
          </a:prstGeom>
          <a:noFill/>
        </p:spPr>
      </p:pic>
      <p:pic>
        <p:nvPicPr>
          <p:cNvPr id="16" name="Picture 2" descr="C:\Users\компьютер\Desktop\Деление амёбы (Рисунок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797152"/>
            <a:ext cx="2081808" cy="15613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учебнике стр. 118-119.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u="sng" dirty="0" smtClean="0"/>
              <a:t>Творческое  задание на выбор:</a:t>
            </a:r>
          </a:p>
          <a:p>
            <a:r>
              <a:rPr lang="ru-RU" dirty="0" smtClean="0"/>
              <a:t>Устное сообщение «Легенды и цветах», «Необычные цветы» и т. Д.</a:t>
            </a:r>
          </a:p>
          <a:p>
            <a:r>
              <a:rPr lang="ru-RU" dirty="0" smtClean="0"/>
              <a:t>Загадки о цветах;</a:t>
            </a:r>
          </a:p>
          <a:p>
            <a:r>
              <a:rPr lang="ru-RU" dirty="0" smtClean="0"/>
              <a:t>Сказка собственного сочинения по теме урока.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«Дерево успеха»</a:t>
            </a:r>
            <a:endParaRPr lang="ru-RU" dirty="0"/>
          </a:p>
        </p:txBody>
      </p:sp>
      <p:pic>
        <p:nvPicPr>
          <p:cNvPr id="18434" name="Picture 2" descr="C:\Users\компьютер\Desktop\загружено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864096" cy="102768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1340768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Урок прошел полезно, плодотворно, мне было интересно, я узнал много нового.</a:t>
            </a:r>
            <a:endParaRPr lang="ru-RU" sz="2400" dirty="0"/>
          </a:p>
        </p:txBody>
      </p:sp>
      <p:pic>
        <p:nvPicPr>
          <p:cNvPr id="18435" name="Picture 3" descr="C:\Users\компьютер\Desktop\71195942_1298626490_06220081231161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420889"/>
            <a:ext cx="1296144" cy="92035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63688" y="2636912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Урок хороший, мне было интересно.</a:t>
            </a:r>
            <a:endParaRPr lang="ru-RU" sz="2400" dirty="0"/>
          </a:p>
        </p:txBody>
      </p:sp>
      <p:pic>
        <p:nvPicPr>
          <p:cNvPr id="18436" name="Picture 4" descr="C:\Users\компьютер\Desktop\images (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13030" y="3815562"/>
            <a:ext cx="1438368" cy="66524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835696" y="3933056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Иногда на уроке мне было неинтересно.</a:t>
            </a:r>
            <a:endParaRPr lang="ru-RU" sz="2400" dirty="0"/>
          </a:p>
        </p:txBody>
      </p:sp>
      <p:pic>
        <p:nvPicPr>
          <p:cNvPr id="18437" name="Picture 5" descr="C:\Users\компьютер\Desktop\images (8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5013176"/>
            <a:ext cx="819463" cy="124720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907704" y="5589240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Неинтересный урок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компьютер\Desktop\images (1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52053" cy="3789040"/>
          </a:xfrm>
          <a:prstGeom prst="rect">
            <a:avLst/>
          </a:prstGeom>
          <a:noFill/>
        </p:spPr>
      </p:pic>
      <p:pic>
        <p:nvPicPr>
          <p:cNvPr id="2051" name="Picture 3" descr="C:\Users\компьютер\Desktop\151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0"/>
            <a:ext cx="4644008" cy="3789040"/>
          </a:xfrm>
          <a:prstGeom prst="rect">
            <a:avLst/>
          </a:prstGeom>
          <a:noFill/>
        </p:spPr>
      </p:pic>
      <p:pic>
        <p:nvPicPr>
          <p:cNvPr id="2053" name="Picture 5" descr="C:\Users\компьютер\Desktop\images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573016"/>
            <a:ext cx="4644008" cy="3284984"/>
          </a:xfrm>
          <a:prstGeom prst="rect">
            <a:avLst/>
          </a:prstGeom>
          <a:noFill/>
        </p:spPr>
      </p:pic>
      <p:pic>
        <p:nvPicPr>
          <p:cNvPr id="2055" name="Picture 7" descr="C:\Users\компьютер\Desktop\images (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73016"/>
            <a:ext cx="4499991" cy="3284984"/>
          </a:xfrm>
          <a:prstGeom prst="rect">
            <a:avLst/>
          </a:prstGeom>
          <a:noFill/>
        </p:spPr>
      </p:pic>
      <p:pic>
        <p:nvPicPr>
          <p:cNvPr id="7" name="Звуки природы - Звуки леса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395536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4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"/>
            <a:ext cx="8208912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95513" y="476250"/>
            <a:ext cx="626427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5400" kern="0" dirty="0">
              <a:solidFill>
                <a:srgbClr val="B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1700808"/>
            <a:ext cx="554461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Тема урока:</a:t>
            </a:r>
          </a:p>
          <a:p>
            <a:pPr algn="ctr"/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Строение цветка.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852936"/>
            <a:ext cx="8135938" cy="1143000"/>
          </a:xfrm>
        </p:spPr>
        <p:txBody>
          <a:bodyPr/>
          <a:lstStyle/>
          <a:p>
            <a:pPr marL="0" eaLnBrk="1" hangingPunct="1">
              <a:spcBef>
                <a:spcPts val="75"/>
              </a:spcBef>
              <a:buNone/>
            </a:pPr>
            <a:r>
              <a:rPr lang="ru-RU" b="1" dirty="0" smtClean="0"/>
              <a:t>Цветок</a:t>
            </a:r>
            <a:r>
              <a:rPr lang="ru-RU" dirty="0" smtClean="0"/>
              <a:t> – это видоизмененный укороченный побег, приспособленный для опыления и размножения растений.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>
              <a:solidFill>
                <a:srgbClr val="B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12875"/>
            <a:ext cx="8135938" cy="3889375"/>
          </a:xfrm>
        </p:spPr>
        <p:txBody>
          <a:bodyPr/>
          <a:lstStyle/>
          <a:p>
            <a:pPr marL="0" eaLnBrk="1" hangingPunct="1">
              <a:spcBef>
                <a:spcPts val="75"/>
              </a:spcBef>
              <a:buFontTx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99592" y="2060848"/>
            <a:ext cx="7467600" cy="434109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Работать дружно;</a:t>
            </a:r>
          </a:p>
          <a:p>
            <a:pPr algn="ctr"/>
            <a:r>
              <a:rPr lang="ru-RU" sz="3200" dirty="0" smtClean="0"/>
              <a:t>Работать по плану;</a:t>
            </a:r>
          </a:p>
          <a:p>
            <a:pPr algn="ctr"/>
            <a:r>
              <a:rPr lang="ru-RU" sz="3200" dirty="0" smtClean="0"/>
              <a:t>Своевременно выполнять задание;</a:t>
            </a:r>
          </a:p>
          <a:p>
            <a:pPr algn="ctr"/>
            <a:r>
              <a:rPr lang="ru-RU" sz="3200" dirty="0" smtClean="0"/>
              <a:t>Качественно выполнять работу;</a:t>
            </a:r>
          </a:p>
          <a:p>
            <a:pPr algn="ctr"/>
            <a:r>
              <a:rPr lang="ru-RU" sz="3200" dirty="0" smtClean="0"/>
              <a:t>Каждый участник  группы должен уметь защищать общее дело.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10316" y="0"/>
            <a:ext cx="595810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Правила работы</a:t>
            </a: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в группе.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0"/>
            <a:ext cx="7632848" cy="68332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1042988" y="836613"/>
            <a:ext cx="72723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979712" y="260648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Игра «Раскрась лепесток»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64088" y="1412776"/>
            <a:ext cx="3456384" cy="5040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</a:rPr>
              <a:t>Венчик цветка, прежде всего:</a:t>
            </a:r>
          </a:p>
          <a:p>
            <a:pPr marL="342900" indent="-342900" algn="ctr"/>
            <a:r>
              <a:rPr lang="ru-RU" sz="2000" b="1" dirty="0" smtClean="0">
                <a:solidFill>
                  <a:schemeClr val="tx1"/>
                </a:solidFill>
              </a:rPr>
              <a:t>А)</a:t>
            </a:r>
            <a:r>
              <a:rPr lang="ru-RU" sz="2000" dirty="0" smtClean="0">
                <a:solidFill>
                  <a:schemeClr val="tx1"/>
                </a:solidFill>
              </a:rPr>
              <a:t> защищает главные части цветка;</a:t>
            </a:r>
          </a:p>
          <a:p>
            <a:pPr marL="342900" indent="-342900" algn="ctr"/>
            <a:r>
              <a:rPr lang="ru-RU" sz="2000" b="1" dirty="0" smtClean="0">
                <a:solidFill>
                  <a:schemeClr val="tx1"/>
                </a:solidFill>
              </a:rPr>
              <a:t>Б)</a:t>
            </a:r>
            <a:r>
              <a:rPr lang="ru-RU" sz="2000" dirty="0" smtClean="0">
                <a:solidFill>
                  <a:schemeClr val="tx1"/>
                </a:solidFill>
              </a:rPr>
              <a:t>украшает цветок;</a:t>
            </a:r>
          </a:p>
          <a:p>
            <a:pPr marL="342900" indent="-342900" algn="ctr"/>
            <a:r>
              <a:rPr lang="ru-RU" sz="2000" b="1" dirty="0" smtClean="0">
                <a:solidFill>
                  <a:schemeClr val="tx1"/>
                </a:solidFill>
              </a:rPr>
              <a:t>В)</a:t>
            </a:r>
            <a:r>
              <a:rPr lang="ru-RU" sz="2000" dirty="0" smtClean="0">
                <a:solidFill>
                  <a:schemeClr val="tx1"/>
                </a:solidFill>
              </a:rPr>
              <a:t> привлекает насекомых.</a:t>
            </a:r>
          </a:p>
          <a:p>
            <a:pPr marL="342900" indent="-342900" algn="ctr"/>
            <a:r>
              <a:rPr lang="ru-RU" sz="2000" b="1" dirty="0" smtClean="0">
                <a:solidFill>
                  <a:schemeClr val="tx1"/>
                </a:solidFill>
              </a:rPr>
              <a:t>2. Пестик состоит:</a:t>
            </a:r>
          </a:p>
          <a:p>
            <a:pPr marL="342900" indent="-342900" algn="ctr"/>
            <a:r>
              <a:rPr lang="ru-RU" sz="2000" b="1" dirty="0" smtClean="0">
                <a:solidFill>
                  <a:schemeClr val="tx1"/>
                </a:solidFill>
              </a:rPr>
              <a:t>А)</a:t>
            </a:r>
            <a:r>
              <a:rPr lang="ru-RU" sz="2000" dirty="0" smtClean="0">
                <a:solidFill>
                  <a:schemeClr val="tx1"/>
                </a:solidFill>
              </a:rPr>
              <a:t> из завязи  и рыльца;</a:t>
            </a:r>
          </a:p>
          <a:p>
            <a:pPr marL="342900" indent="-342900" algn="ctr"/>
            <a:r>
              <a:rPr lang="ru-RU" sz="2000" b="1" dirty="0" smtClean="0">
                <a:solidFill>
                  <a:schemeClr val="tx1"/>
                </a:solidFill>
              </a:rPr>
              <a:t>Б)</a:t>
            </a:r>
            <a:r>
              <a:rPr lang="ru-RU" sz="2000" dirty="0" smtClean="0">
                <a:solidFill>
                  <a:schemeClr val="tx1"/>
                </a:solidFill>
              </a:rPr>
              <a:t> из столбика и пыльника;</a:t>
            </a:r>
          </a:p>
          <a:p>
            <a:pPr marL="342900" indent="-342900" algn="ctr"/>
            <a:r>
              <a:rPr lang="ru-RU" sz="2000" b="1" dirty="0" smtClean="0">
                <a:solidFill>
                  <a:schemeClr val="tx1"/>
                </a:solidFill>
              </a:rPr>
              <a:t>В)</a:t>
            </a:r>
            <a:r>
              <a:rPr lang="ru-RU" sz="2000" dirty="0" smtClean="0">
                <a:solidFill>
                  <a:schemeClr val="tx1"/>
                </a:solidFill>
              </a:rPr>
              <a:t> из завязи, рыльца и столбика.</a:t>
            </a:r>
          </a:p>
          <a:p>
            <a:pPr marL="342900" indent="-342900" algn="ctr"/>
            <a:r>
              <a:rPr lang="ru-RU" sz="2000" b="1" dirty="0" smtClean="0">
                <a:solidFill>
                  <a:schemeClr val="tx1"/>
                </a:solidFill>
              </a:rPr>
              <a:t>3. Тычинка состоит:</a:t>
            </a:r>
          </a:p>
          <a:p>
            <a:pPr marL="342900" indent="-342900" algn="ctr"/>
            <a:r>
              <a:rPr lang="ru-RU" sz="2000" b="1" dirty="0" smtClean="0">
                <a:solidFill>
                  <a:schemeClr val="tx1"/>
                </a:solidFill>
              </a:rPr>
              <a:t>А)</a:t>
            </a:r>
            <a:r>
              <a:rPr lang="ru-RU" sz="2000" dirty="0" smtClean="0">
                <a:solidFill>
                  <a:schemeClr val="tx1"/>
                </a:solidFill>
              </a:rPr>
              <a:t> столбика и рыльца</a:t>
            </a:r>
          </a:p>
          <a:p>
            <a:pPr marL="342900" indent="-342900" algn="ctr"/>
            <a:r>
              <a:rPr lang="ru-RU" sz="2000" b="1" dirty="0" smtClean="0">
                <a:solidFill>
                  <a:schemeClr val="tx1"/>
                </a:solidFill>
              </a:rPr>
              <a:t>Б)</a:t>
            </a:r>
            <a:r>
              <a:rPr lang="ru-RU" sz="2000" dirty="0" smtClean="0">
                <a:solidFill>
                  <a:schemeClr val="tx1"/>
                </a:solidFill>
              </a:rPr>
              <a:t> из тычиночной нити;</a:t>
            </a:r>
          </a:p>
          <a:p>
            <a:pPr marL="342900" indent="-342900" algn="ctr"/>
            <a:r>
              <a:rPr lang="ru-RU" sz="2000" b="1" dirty="0" smtClean="0">
                <a:solidFill>
                  <a:schemeClr val="tx1"/>
                </a:solidFill>
              </a:rPr>
              <a:t>В)</a:t>
            </a:r>
            <a:r>
              <a:rPr lang="ru-RU" sz="2000" dirty="0" smtClean="0">
                <a:solidFill>
                  <a:schemeClr val="tx1"/>
                </a:solidFill>
              </a:rPr>
              <a:t> из тычиночной нити и пыльника.</a:t>
            </a:r>
          </a:p>
          <a:p>
            <a:pPr marL="342900" indent="-342900"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47664" y="764704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Раскрась лепестки с верным утверждением.</a:t>
            </a:r>
            <a:endParaRPr lang="ru-RU" sz="2400" dirty="0"/>
          </a:p>
        </p:txBody>
      </p:sp>
      <p:sp>
        <p:nvSpPr>
          <p:cNvPr id="12" name="Овал 11"/>
          <p:cNvSpPr/>
          <p:nvPr/>
        </p:nvSpPr>
        <p:spPr>
          <a:xfrm>
            <a:off x="2123728" y="2924944"/>
            <a:ext cx="936104" cy="7920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 rot="4737663">
            <a:off x="3355686" y="2496752"/>
            <a:ext cx="576064" cy="1224136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 rot="18085824">
            <a:off x="3300244" y="3165849"/>
            <a:ext cx="576064" cy="1224136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 rot="21441936">
            <a:off x="2295572" y="1713400"/>
            <a:ext cx="576064" cy="1224136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1</a:t>
            </a:r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 rot="20420781">
            <a:off x="2727791" y="3613120"/>
            <a:ext cx="576064" cy="1224136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2Б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 rot="2527976">
            <a:off x="2963962" y="1951895"/>
            <a:ext cx="576064" cy="1224136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1Б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 rot="526019">
            <a:off x="2069637" y="3681773"/>
            <a:ext cx="576064" cy="1224136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 rot="3130381">
            <a:off x="1415672" y="3347800"/>
            <a:ext cx="576064" cy="1224136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3</a:t>
            </a:r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 rot="18494904">
            <a:off x="1630590" y="1981887"/>
            <a:ext cx="576064" cy="1224136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</a:t>
            </a:r>
            <a:r>
              <a:rPr lang="ru-RU" b="1" dirty="0">
                <a:solidFill>
                  <a:schemeClr val="tx1"/>
                </a:solidFill>
              </a:rPr>
              <a:t>В</a:t>
            </a:r>
          </a:p>
        </p:txBody>
      </p:sp>
      <p:sp>
        <p:nvSpPr>
          <p:cNvPr id="21" name="Овал 20"/>
          <p:cNvSpPr/>
          <p:nvPr/>
        </p:nvSpPr>
        <p:spPr>
          <a:xfrm rot="17466102">
            <a:off x="1278665" y="2519146"/>
            <a:ext cx="576064" cy="1207806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</a:t>
            </a:r>
            <a:r>
              <a:rPr lang="ru-RU" b="1" dirty="0">
                <a:solidFill>
                  <a:schemeClr val="tx1"/>
                </a:solidFill>
              </a:rPr>
              <a:t>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«Раскрась лепесток»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067944" y="2564904"/>
            <a:ext cx="936104" cy="7920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211960" y="1340768"/>
            <a:ext cx="576064" cy="1224136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 rot="20851728">
            <a:off x="4508626" y="3318498"/>
            <a:ext cx="576064" cy="1224136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 Б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 rot="5045266">
            <a:off x="5328084" y="2312876"/>
            <a:ext cx="576064" cy="12241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 rot="15348255">
            <a:off x="3203843" y="2688643"/>
            <a:ext cx="576064" cy="1224136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3А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 rot="2594133">
            <a:off x="4913078" y="1515935"/>
            <a:ext cx="576064" cy="1224136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1Б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 rot="18494904">
            <a:off x="5158981" y="2989999"/>
            <a:ext cx="576064" cy="1224136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 rot="1860908">
            <a:off x="3694069" y="3273882"/>
            <a:ext cx="576064" cy="12241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 rot="19280011">
            <a:off x="3615694" y="1546742"/>
            <a:ext cx="576064" cy="12241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 rot="17541107">
            <a:off x="3087847" y="2027534"/>
            <a:ext cx="576064" cy="1224136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 Б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3568" y="4653136"/>
            <a:ext cx="8208912" cy="2204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Оценка: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«5» - </a:t>
            </a:r>
            <a:r>
              <a:rPr lang="ru-RU" sz="2400" b="1" dirty="0" smtClean="0">
                <a:solidFill>
                  <a:schemeClr val="tx1"/>
                </a:solidFill>
              </a:rPr>
              <a:t>3 правильно окрашенных лепестка .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«4» - </a:t>
            </a:r>
            <a:r>
              <a:rPr lang="ru-RU" sz="2400" b="1" dirty="0" smtClean="0">
                <a:solidFill>
                  <a:schemeClr val="tx1"/>
                </a:solidFill>
              </a:rPr>
              <a:t>2  правильно окрашенных  лепестка.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«Желаю удачи!»  - </a:t>
            </a:r>
            <a:r>
              <a:rPr lang="ru-RU" sz="2400" b="1" dirty="0" smtClean="0">
                <a:solidFill>
                  <a:schemeClr val="tx1"/>
                </a:solidFill>
              </a:rPr>
              <a:t>1 правильно  окрашенный  лепесток,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                             </a:t>
            </a:r>
            <a:r>
              <a:rPr lang="ru-RU" sz="2400" b="1" dirty="0" smtClean="0">
                <a:solidFill>
                  <a:schemeClr val="tx1"/>
                </a:solidFill>
              </a:rPr>
              <a:t>нет правильно окрашенных лепестков.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День Победы_06</Template>
  <TotalTime>914</TotalTime>
  <Words>282</Words>
  <Application>Microsoft Office PowerPoint</Application>
  <PresentationFormat>Экран (4:3)</PresentationFormat>
  <Paragraphs>68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День Победы_06</vt:lpstr>
      <vt:lpstr>Слайд 1</vt:lpstr>
      <vt:lpstr>Слайд 2</vt:lpstr>
      <vt:lpstr>Слайд 3</vt:lpstr>
      <vt:lpstr>Слайд 4</vt:lpstr>
      <vt:lpstr>Цветок – это видоизмененный укороченный побег, приспособленный для опыления и размножения растений.  </vt:lpstr>
      <vt:lpstr>Слайд 6</vt:lpstr>
      <vt:lpstr>Слайд 7</vt:lpstr>
      <vt:lpstr>Слайд 8</vt:lpstr>
      <vt:lpstr>Игра «Раскрась лепесток»</vt:lpstr>
      <vt:lpstr>Домашнее задание.</vt:lpstr>
      <vt:lpstr>«Дерево успеха»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компьютер</cp:lastModifiedBy>
  <cp:revision>21</cp:revision>
  <dcterms:created xsi:type="dcterms:W3CDTF">2013-03-16T20:41:41Z</dcterms:created>
  <dcterms:modified xsi:type="dcterms:W3CDTF">2015-03-11T12:15:43Z</dcterms:modified>
</cp:coreProperties>
</file>