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8" r:id="rId3"/>
    <p:sldId id="284" r:id="rId4"/>
    <p:sldId id="262" r:id="rId5"/>
    <p:sldId id="265" r:id="rId6"/>
    <p:sldId id="266" r:id="rId7"/>
    <p:sldId id="282" r:id="rId8"/>
    <p:sldId id="285" r:id="rId9"/>
    <p:sldId id="286" r:id="rId10"/>
    <p:sldId id="283" r:id="rId11"/>
    <p:sldId id="267" r:id="rId12"/>
    <p:sldId id="268" r:id="rId13"/>
    <p:sldId id="269" r:id="rId14"/>
    <p:sldId id="270" r:id="rId15"/>
    <p:sldId id="271" r:id="rId16"/>
    <p:sldId id="275" r:id="rId17"/>
    <p:sldId id="272" r:id="rId18"/>
    <p:sldId id="276" r:id="rId19"/>
    <p:sldId id="277" r:id="rId20"/>
    <p:sldId id="274" r:id="rId21"/>
    <p:sldId id="278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7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77" autoAdjust="0"/>
  </p:normalViewPr>
  <p:slideViewPr>
    <p:cSldViewPr>
      <p:cViewPr varScale="1">
        <p:scale>
          <a:sx n="95" d="100"/>
          <a:sy n="95" d="100"/>
        </p:scale>
        <p:origin x="15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FDB5-8E3F-4332-A2AF-69088EC1D40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1A5B-21B7-4178-82C4-4FFDC575D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696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FDB5-8E3F-4332-A2AF-69088EC1D40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1A5B-21B7-4178-82C4-4FFDC575D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65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FDB5-8E3F-4332-A2AF-69088EC1D40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1A5B-21B7-4178-82C4-4FFDC575D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310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FDB5-8E3F-4332-A2AF-69088EC1D40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1A5B-21B7-4178-82C4-4FFDC575D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107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FDB5-8E3F-4332-A2AF-69088EC1D40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1A5B-21B7-4178-82C4-4FFDC575D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453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FDB5-8E3F-4332-A2AF-69088EC1D40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1A5B-21B7-4178-82C4-4FFDC575D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583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FDB5-8E3F-4332-A2AF-69088EC1D40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1A5B-21B7-4178-82C4-4FFDC575D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776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FDB5-8E3F-4332-A2AF-69088EC1D40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1A5B-21B7-4178-82C4-4FFDC575D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591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FDB5-8E3F-4332-A2AF-69088EC1D40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1A5B-21B7-4178-82C4-4FFDC575D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532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FDB5-8E3F-4332-A2AF-69088EC1D40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1A5B-21B7-4178-82C4-4FFDC575D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132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FDB5-8E3F-4332-A2AF-69088EC1D40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81A5B-21B7-4178-82C4-4FFDC575D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555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0FDB5-8E3F-4332-A2AF-69088EC1D40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81A5B-21B7-4178-82C4-4FFDC575D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53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7.png"/><Relationship Id="rId9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2.wd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" y="-12459"/>
            <a:ext cx="9190490" cy="6870459"/>
          </a:xfrm>
        </p:spPr>
      </p:pic>
      <p:sp>
        <p:nvSpPr>
          <p:cNvPr id="5" name="Прямоугольник 4"/>
          <p:cNvSpPr/>
          <p:nvPr/>
        </p:nvSpPr>
        <p:spPr>
          <a:xfrm>
            <a:off x="1547664" y="1417639"/>
            <a:ext cx="5984452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i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Необычные</a:t>
            </a:r>
          </a:p>
          <a:p>
            <a:pPr algn="ctr"/>
            <a:r>
              <a:rPr lang="ru-RU" sz="6000" b="1" i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 приключения БИП</a:t>
            </a:r>
          </a:p>
          <a:p>
            <a:pPr algn="ctr"/>
            <a:r>
              <a:rPr lang="ru-RU" sz="6000" b="1" i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 в большом городе.</a:t>
            </a:r>
            <a:endParaRPr lang="ru-RU" sz="60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5673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" y="-1"/>
            <a:ext cx="9144000" cy="689847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" t="28638" r="38067"/>
          <a:stretch/>
        </p:blipFill>
        <p:spPr>
          <a:xfrm>
            <a:off x="843008" y="-33250"/>
            <a:ext cx="7843792" cy="6898479"/>
          </a:xfrm>
        </p:spPr>
      </p:pic>
    </p:spTree>
    <p:extLst>
      <p:ext uri="{BB962C8B-B14F-4D97-AF65-F5344CB8AC3E}">
        <p14:creationId xmlns:p14="http://schemas.microsoft.com/office/powerpoint/2010/main" val="35720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552383" cy="76054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80529" y="2780928"/>
            <a:ext cx="3054361" cy="22435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6536" y="2204864"/>
            <a:ext cx="3828620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0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34687 -0.0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53229 -0.0280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15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3"/>
            <a:ext cx="9144000" cy="685088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446" y="476672"/>
            <a:ext cx="7380574" cy="57981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65" y="4255755"/>
            <a:ext cx="3054361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8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26"/>
            <a:ext cx="9144000" cy="687282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218" y="0"/>
            <a:ext cx="6270782" cy="68024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365104"/>
            <a:ext cx="3054361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3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34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0" b="1701"/>
          <a:stretch/>
        </p:blipFill>
        <p:spPr>
          <a:xfrm>
            <a:off x="1475656" y="404664"/>
            <a:ext cx="8073413" cy="58186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509120"/>
            <a:ext cx="3054361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4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8" y="0"/>
            <a:ext cx="913059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080837" y="274638"/>
            <a:ext cx="6030416" cy="62601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63" y="4452849"/>
            <a:ext cx="3054361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4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39" b="2888"/>
          <a:stretch/>
        </p:blipFill>
        <p:spPr>
          <a:xfrm>
            <a:off x="1763688" y="620688"/>
            <a:ext cx="7683384" cy="53285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509120"/>
            <a:ext cx="3054361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437112"/>
            <a:ext cx="3054361" cy="22435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3858691"/>
            <a:ext cx="3828620" cy="2975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59" y="112595"/>
            <a:ext cx="2011158" cy="17664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85" y="19216"/>
            <a:ext cx="2529276" cy="20706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1001" r="22438" b="6602"/>
          <a:stretch/>
        </p:blipFill>
        <p:spPr>
          <a:xfrm>
            <a:off x="2390817" y="157829"/>
            <a:ext cx="1679845" cy="16798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95" y="230042"/>
            <a:ext cx="1649020" cy="16490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349" y="1879062"/>
            <a:ext cx="182880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06424 0.3252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46146 0.3807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73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0.36719 0.3192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51" y="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96296E-6 L -0.1 0.1143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7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0.75018 0.1912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0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C:\Users\User\Desktop\автобус\glaza-10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4422">
            <a:off x="6293630" y="3601527"/>
            <a:ext cx="868170" cy="184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автобус\glaza-10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12681" y="3717032"/>
            <a:ext cx="1104656" cy="197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261"/>
            <a:ext cx="9237009" cy="6943310"/>
          </a:xfrm>
          <a:prstGeom prst="rect">
            <a:avLst/>
          </a:prstGeom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4333" y1="54875" x2="64333" y2="54875"/>
                        <a14:foregroundMark x1="62500" y1="48299" x2="62500" y2="48299"/>
                        <a14:foregroundMark x1="61500" y1="47619" x2="61500" y2="47619"/>
                        <a14:foregroundMark x1="58667" y1="47619" x2="58667" y2="47619"/>
                        <a14:foregroundMark x1="63500" y1="58503" x2="63500" y2="58503"/>
                        <a14:foregroundMark x1="59000" y1="57596" x2="59000" y2="57596"/>
                        <a14:foregroundMark x1="59167" y1="54422" x2="59167" y2="54422"/>
                        <a14:foregroundMark x1="59000" y1="53741" x2="59000" y2="53741"/>
                        <a14:foregroundMark x1="96333" y1="51020" x2="96333" y2="51020"/>
                        <a14:foregroundMark x1="96833" y1="47846" x2="96833" y2="47846"/>
                        <a14:foregroundMark x1="97333" y1="45351" x2="97333" y2="45351"/>
                        <a14:foregroundMark x1="78000" y1="35147" x2="78000" y2="35147"/>
                        <a14:foregroundMark x1="53333" y1="37415" x2="53333" y2="37415"/>
                        <a14:foregroundMark x1="46500" y1="9070" x2="46500" y2="9070"/>
                        <a14:foregroundMark x1="81333" y1="70295" x2="81333" y2="70295"/>
                        <a14:foregroundMark x1="79333" y1="65533" x2="79333" y2="65533"/>
                        <a14:foregroundMark x1="86333" y1="66893" x2="86333" y2="66893"/>
                        <a14:foregroundMark x1="77500" y1="70295" x2="77500" y2="70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8508" y="4192325"/>
            <a:ext cx="3626768" cy="266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5015" y="3945142"/>
            <a:ext cx="3829731" cy="297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2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9 0.00648 L 0.1309 0.00671 C 0.13142 0.00208 0.13055 -0.00278 0.13212 -0.00672 C 0.13298 -0.00903 0.13576 -0.00857 0.1375 -0.0095 C 0.13906 -0.01042 0.14027 -0.01158 0.14184 -0.0125 C 0.14548 -0.01412 0.15173 -0.01482 0.15486 -0.01528 C 0.15712 -0.01621 0.1592 -0.01783 0.16146 -0.01829 C 0.17934 -0.02176 0.17135 -0.02037 0.18524 -0.02246 L 0.28298 -0.02107 C 0.28958 -0.02084 0.30243 -0.01829 0.30243 -0.01806 C 0.30382 -0.01783 0.30538 -0.01713 0.30694 -0.0169 C 0.30972 -0.01621 0.32534 -0.01412 0.3276 -0.01389 C 0.32864 -0.01343 0.32951 -0.01274 0.33073 -0.0125 C 0.33576 -0.01112 0.34253 -0.01019 0.34722 -0.0095 C 0.35225 -0.00718 0.35295 -0.00672 0.36007 -0.00672 C 0.38055 -0.00672 0.40087 -0.00811 0.42118 -0.00811 L 0.42118 -0.00787 L 0.42118 -0.00811 L 0.42118 -0.00787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4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285 -0.06968 L -0.21285 -0.06921 C -0.26615 -0.11644 -0.21597 -0.075 -0.36406 -0.07986 C -0.3684 -0.07986 -0.37274 -0.08148 -0.37708 -0.08218 C -0.37882 -0.0831 -0.38073 -0.0838 -0.38247 -0.08519 C -0.38924 -0.08843 -0.38941 -0.09051 -0.39879 -0.09236 C -0.40608 -0.09398 -0.4132 -0.09398 -0.42049 -0.09468 C -0.43542 -0.09398 -0.45017 -0.09537 -0.46511 -0.09236 C -0.46858 -0.0919 -0.47136 -0.08519 -0.47483 -0.08519 L -0.54011 -0.08218 C -0.54375 -0.08079 -0.54722 -0.0787 -0.55087 -0.07732 C -0.56146 -0.07361 -0.58698 -0.07292 -0.59323 -0.07199 C -0.5941 -0.06806 -0.5941 -0.06273 -0.59549 -0.05949 C -0.59653 -0.05694 -0.59844 -0.05833 -0.59983 -0.05694 C -0.60052 -0.05625 -0.60122 -0.05556 -0.60191 -0.05463 L -0.60191 -0.05417 L -0.60191 -0.05463 L -0.60191 -0.02107 " pathEditMode="relative" rAng="0" ptsTypes="AAAAAAAAAAAAAAAAAA">
                                      <p:cBhvr>
                                        <p:cTn id="1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2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" fill="hold">
                                          <p:stCondLst>
                                            <p:cond delay="34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" fill="hold">
                                          <p:stCondLst>
                                            <p:cond delay="6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3275856" cy="22567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429" y="11638"/>
            <a:ext cx="2975135" cy="30427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31" y="3191645"/>
            <a:ext cx="3407158" cy="24361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33" l="1271" r="98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134" y="3191645"/>
            <a:ext cx="3941910" cy="30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8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317689" cy="7029400"/>
          </a:xfrm>
          <a:prstGeom prst="rect">
            <a:avLst/>
          </a:prstGeom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4333" y1="54875" x2="64333" y2="54875"/>
                        <a14:foregroundMark x1="62500" y1="48299" x2="62500" y2="48299"/>
                        <a14:foregroundMark x1="61500" y1="47619" x2="61500" y2="47619"/>
                        <a14:foregroundMark x1="58667" y1="47619" x2="58667" y2="47619"/>
                        <a14:foregroundMark x1="63500" y1="58503" x2="63500" y2="58503"/>
                        <a14:foregroundMark x1="59000" y1="57596" x2="59000" y2="57596"/>
                        <a14:foregroundMark x1="59167" y1="54422" x2="59167" y2="54422"/>
                        <a14:foregroundMark x1="59000" y1="53741" x2="59000" y2="53741"/>
                        <a14:foregroundMark x1="96333" y1="51020" x2="96333" y2="51020"/>
                        <a14:foregroundMark x1="96833" y1="47846" x2="96833" y2="47846"/>
                        <a14:foregroundMark x1="97333" y1="45351" x2="97333" y2="45351"/>
                        <a14:foregroundMark x1="78000" y1="35147" x2="78000" y2="35147"/>
                        <a14:foregroundMark x1="53333" y1="37415" x2="53333" y2="37415"/>
                        <a14:foregroundMark x1="46500" y1="9070" x2="46500" y2="9070"/>
                        <a14:foregroundMark x1="81333" y1="70295" x2="81333" y2="70295"/>
                        <a14:foregroundMark x1="79333" y1="65533" x2="79333" y2="65533"/>
                        <a14:foregroundMark x1="86333" y1="66893" x2="86333" y2="66893"/>
                        <a14:foregroundMark x1="77500" y1="70295" x2="77500" y2="70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2358" y="4125344"/>
            <a:ext cx="3685605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39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68 -0.00231 L -0.12639 -0.00231 L -0.0625 -0.00231 L -0.00277 -0.0037 C -0.00156 -0.0037 -0.00156 -0.00601 -0.00086 -0.00717 C -3.33333E-6 -0.00833 0.00122 -0.00879 0.00226 -0.00972 L 0.00226 -0.01088 C 0.00382 -0.01134 0.00556 -0.0118 0.00712 -0.01203 C 0.01059 -0.0125 0.01997 -0.01365 0.02361 -0.01458 C 0.02448 -0.01481 0.02552 -0.01551 0.02674 -0.01574 C 0.0283 -0.01643 0.02986 -0.01643 0.0316 -0.01666 C 0.03698 -0.02129 0.03212 -0.01805 0.03907 -0.0206 C 0.04045 -0.02129 0.04219 -0.02245 0.04393 -0.02314 C 0.04584 -0.02384 0.05295 -0.02523 0.05486 -0.02546 C 0.05643 -0.02592 0.05764 -0.02638 0.05903 -0.02662 L 0.12414 -0.02546 C 0.13004 -0.02546 0.12709 -0.02222 0.13386 -0.01921 C 0.1408 -0.01666 0.13229 -0.02037 0.14202 -0.01574 C 0.14323 -0.01551 0.14375 -0.01481 0.14497 -0.01458 C 0.1474 -0.01412 0.14983 -0.01388 0.15226 -0.01365 C 0.1533 -0.01203 0.154 -0.01041 0.15556 -0.00972 C 0.15938 -0.00671 0.17118 -0.00972 0.1724 -0.00972 C 0.17848 -0.01041 0.17865 -0.01064 0.18368 -0.01203 C 0.18681 -0.01643 0.18681 -0.01666 0.19393 -0.01921 L 0.19966 -0.02176 C 0.20035 -0.02291 0.20105 -0.02384 0.20209 -0.0243 C 0.20295 -0.02546 0.20452 -0.02546 0.20573 -0.02662 C 0.20695 -0.02801 0.20747 -0.03009 0.20868 -0.03194 C 0.20955 -0.0331 0.21077 -0.03402 0.21164 -0.03518 C 0.21459 -0.05069 0.21129 -0.04282 0.21667 -0.04976 C 0.21789 -0.05208 0.21893 -0.05486 0.22084 -0.05625 C 0.22327 -0.05787 0.22605 -0.05787 0.229 -0.05856 C 0.23299 -0.06018 0.23698 -0.0618 0.24098 -0.06342 C 0.24219 -0.06388 0.24289 -0.06481 0.2441 -0.06481 L 0.25122 -0.06597 C 0.25226 -0.06666 0.25295 -0.06805 0.25417 -0.06828 C 0.26198 -0.07013 0.27865 -0.07199 0.27865 -0.07152 C 0.28959 -0.07152 0.30122 -0.07245 0.31216 -0.07083 C 0.31736 -0.0699 0.32032 -0.06551 0.32414 -0.06226 C 0.32535 -0.06134 0.32709 -0.06064 0.3283 -0.05995 C 0.33542 -0.05463 0.32934 -0.0574 0.33542 -0.05486 C 0.34132 -0.05046 0.33716 -0.0537 0.34549 -0.04398 C 0.3467 -0.04282 0.3474 -0.0412 0.34844 -0.04004 C 0.35087 -0.03865 0.35295 -0.0375 0.35452 -0.03518 C 0.35625 -0.0331 0.35695 -0.03217 0.35955 -0.03055 C 0.36059 -0.02986 0.36164 -0.02986 0.36285 -0.02939 C 0.37049 -0.02476 0.36528 -0.02662 0.37136 -0.02314 C 0.37257 -0.02245 0.37414 -0.02245 0.37483 -0.02176 C 0.37605 -0.02129 0.37657 -0.0199 0.37795 -0.01921 C 0.37969 -0.01875 0.38195 -0.01875 0.38368 -0.01851 C 0.3875 -0.01736 0.39393 -0.01574 0.39393 -0.01551 C 0.39514 -0.01666 0.39688 -0.01875 0.39775 -0.01921 C 0.39983 -0.0206 0.40434 -0.02176 0.40434 -0.02152 C 0.40643 -0.02338 0.40886 -0.02476 0.41007 -0.02662 C 0.41268 -0.02963 0.41424 -0.03217 0.41719 -0.03402 C 0.41841 -0.03472 0.41962 -0.03495 0.42084 -0.03518 C 0.42726 -0.03888 0.42153 -0.03703 0.42969 -0.04143 C 0.43056 -0.04213 0.4316 -0.04213 0.43282 -0.04282 C 0.43403 -0.04328 0.43542 -0.04467 0.43646 -0.0449 C 0.4375 -0.0456 0.43889 -0.04583 0.43993 -0.04652 C 0.44254 -0.04814 0.44792 -0.05254 0.44792 -0.05231 C 0.44827 -0.0537 0.44827 -0.05509 0.44896 -0.05625 C 0.44966 -0.0581 0.4533 -0.06342 0.45365 -0.06481 C 0.45608 -0.06851 0.45608 -0.06967 0.46025 -0.07199 C 0.46111 -0.07268 0.46268 -0.07268 0.46441 -0.07314 C 0.46632 -0.07407 0.46823 -0.075 0.47032 -0.07569 C 0.47292 -0.07662 0.4757 -0.07731 0.4783 -0.07801 L 0.53316 -0.07708 C 0.53855 -0.07662 0.54028 -0.07546 0.54514 -0.07453 C 0.54827 -0.07407 0.55122 -0.07338 0.55452 -0.07314 C 0.5566 -0.07245 0.55851 -0.07152 0.56059 -0.07083 C 0.56181 -0.07013 0.5632 -0.07013 0.56476 -0.06967 C 0.56545 -0.06944 0.56563 -0.06782 0.56667 -0.06713 C 0.56789 -0.06643 0.56893 -0.06643 0.57066 -0.06597 C 0.57448 -0.05879 0.57014 -0.06527 0.57674 -0.06111 C 0.57813 -0.06041 0.57934 -0.05856 0.58091 -0.0574 C 0.58212 -0.05648 0.58351 -0.05578 0.58507 -0.05486 C 0.58594 -0.05416 0.58646 -0.05324 0.58802 -0.05254 C 0.58941 -0.05185 0.59115 -0.05092 0.59289 -0.04976 C 0.5941 -0.04953 0.5948 -0.04814 0.59584 -0.04745 C 0.59705 -0.04722 0.59827 -0.04699 0.59914 -0.04652 C 0.61025 -0.04004 0.60313 -0.04282 0.6125 -0.04004 C 0.6191 -0.03472 0.61025 -0.0412 0.6224 -0.03657 C 0.62344 -0.03611 0.62414 -0.03472 0.62518 -0.03402 C 0.62691 -0.03379 0.62813 -0.03333 0.62952 -0.0331 C 0.63056 -0.03217 0.6316 -0.03125 0.63247 -0.03055 C 0.63316 -0.02986 0.63473 -0.02963 0.63559 -0.02939 C 0.64809 -0.02523 0.63941 -0.02847 0.6467 -0.02546 C 0.64844 -0.02338 0.64896 -0.02222 0.65191 -0.0206 C 0.65278 -0.0199 0.65382 -0.0199 0.65504 -0.01921 C 0.6599 -0.0199 0.66511 -0.0199 0.67014 -0.0206 C 0.69445 -0.02407 0.67292 -0.02152 0.68316 -0.0243 C 0.68542 -0.02523 0.68733 -0.02523 0.68924 -0.02546 C 0.69323 -0.03055 0.68907 -0.02592 0.69653 -0.03055 C 0.69809 -0.03194 0.69983 -0.0331 0.70157 -0.03402 C 0.70243 -0.03611 0.70573 -0.04166 0.7066 -0.04282 C 0.70764 -0.04398 0.70938 -0.04398 0.71059 -0.0449 C 0.71233 -0.04699 0.71407 -0.04907 0.71598 -0.05138 C 0.71789 -0.05393 0.7198 -0.05625 0.72188 -0.05856 C 0.72414 -0.06157 0.72657 -0.06435 0.729 -0.06713 C 0.72969 -0.06805 0.73021 -0.06898 0.73091 -0.06967 C 0.73143 -0.07129 0.73143 -0.07314 0.73177 -0.07453 C 0.73264 -0.07615 0.73334 -0.07801 0.73473 -0.07801 C 0.74931 -0.07893 0.76424 -0.07731 0.77865 -0.07708 C 0.78438 -0.07615 0.78993 -0.075 0.79601 -0.07453 C 0.80278 -0.07384 0.80973 -0.07453 0.81702 -0.07314 C 0.81823 -0.07314 0.81927 -0.07152 0.82014 -0.07083 C 0.82952 -0.06527 0.82709 -0.06643 0.83611 -0.06481 C 0.84289 -0.05972 0.83611 -0.06597 0.84028 -0.05625 C 0.84098 -0.05463 0.84254 -0.0537 0.84341 -0.05254 C 0.84375 -0.05092 0.84393 -0.04907 0.84445 -0.04745 C 0.84497 -0.04583 0.84861 -0.04328 0.84948 -0.04282 C 0.85035 -0.02986 0.84792 -0.03333 0.85157 -0.02939 L 0.82795 -0.0037 L 0.84445 -0.00231 L 0.84445 -0.00185 L 0.82795 -4.07407E-6 L 0.87865 -0.01365 L 0.87778 0.04746 L 0.8757 0.04746 C 0.87379 0.05093 0.88368 0.01829 0.8816 0.02176 " pathEditMode="relative" rAng="0" ptsTypes="AAAAAAAAAAAAAAAAAAAAAAAAAAAAAAAAAAAAAAAAAAAAAAAAAAAAAAAAAAAAAAAAAAAAAAAAAAAAAAAAAAAAAAAAAAAAAAAAAAAAAAAAAAAAAAAAAAAAAAAAA">
                                      <p:cBhvr>
                                        <p:cTn id="6" dur="7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37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4" y="0"/>
            <a:ext cx="9128925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12697"/>
            <a:ext cx="3121158" cy="23591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077" y="724813"/>
            <a:ext cx="3273836" cy="22618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3851920" cy="25867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44450"/>
            <a:ext cx="3068960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6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0"/>
            <a:ext cx="9140552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172" y="476672"/>
            <a:ext cx="3853006" cy="2584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89" y="717101"/>
            <a:ext cx="3273836" cy="22618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462" y="2978913"/>
            <a:ext cx="4779041" cy="37170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25" y="2592288"/>
            <a:ext cx="4265712" cy="426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8504" cy="6858000"/>
          </a:xfrm>
        </p:spPr>
      </p:pic>
    </p:spTree>
    <p:extLst>
      <p:ext uri="{BB962C8B-B14F-4D97-AF65-F5344CB8AC3E}">
        <p14:creationId xmlns:p14="http://schemas.microsoft.com/office/powerpoint/2010/main" val="3178668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341" cy="6858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052736"/>
            <a:ext cx="3414699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69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908720"/>
            <a:ext cx="3509786" cy="495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78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011927" cy="6957392"/>
          </a:xfrm>
        </p:spPr>
      </p:pic>
    </p:spTree>
    <p:extLst>
      <p:ext uri="{BB962C8B-B14F-4D97-AF65-F5344CB8AC3E}">
        <p14:creationId xmlns:p14="http://schemas.microsoft.com/office/powerpoint/2010/main" val="63605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2808312" cy="341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0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2"/>
            <a:ext cx="9144000" cy="6856158"/>
          </a:xfrm>
        </p:spPr>
      </p:pic>
    </p:spTree>
    <p:extLst>
      <p:ext uri="{BB962C8B-B14F-4D97-AF65-F5344CB8AC3E}">
        <p14:creationId xmlns:p14="http://schemas.microsoft.com/office/powerpoint/2010/main" val="45314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32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42643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02" y="0"/>
            <a:ext cx="9169203" cy="6858000"/>
          </a:xfrm>
        </p:spPr>
      </p:pic>
    </p:spTree>
    <p:extLst>
      <p:ext uri="{BB962C8B-B14F-4D97-AF65-F5344CB8AC3E}">
        <p14:creationId xmlns:p14="http://schemas.microsoft.com/office/powerpoint/2010/main" val="304047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33656"/>
          </a:xfrm>
          <a:prstGeom prst="rect">
            <a:avLst/>
          </a:prstGeom>
        </p:spPr>
      </p:pic>
      <p:pic>
        <p:nvPicPr>
          <p:cNvPr id="5" name="бибика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6093296"/>
            <a:ext cx="609600" cy="609600"/>
          </a:xfrm>
          <a:prstGeom prst="rect">
            <a:avLst/>
          </a:prstGeom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4333" y1="54875" x2="64333" y2="54875"/>
                        <a14:foregroundMark x1="62500" y1="48299" x2="62500" y2="48299"/>
                        <a14:foregroundMark x1="61500" y1="47619" x2="61500" y2="47619"/>
                        <a14:foregroundMark x1="58667" y1="47619" x2="58667" y2="47619"/>
                        <a14:foregroundMark x1="63500" y1="58503" x2="63500" y2="58503"/>
                        <a14:foregroundMark x1="59000" y1="57596" x2="59000" y2="57596"/>
                        <a14:foregroundMark x1="59167" y1="54422" x2="59167" y2="54422"/>
                        <a14:foregroundMark x1="59000" y1="53741" x2="59000" y2="53741"/>
                        <a14:foregroundMark x1="96333" y1="51020" x2="96333" y2="51020"/>
                        <a14:foregroundMark x1="96833" y1="47846" x2="96833" y2="47846"/>
                        <a14:foregroundMark x1="97333" y1="45351" x2="97333" y2="45351"/>
                        <a14:foregroundMark x1="78000" y1="35147" x2="78000" y2="35147"/>
                        <a14:foregroundMark x1="53333" y1="37415" x2="53333" y2="37415"/>
                        <a14:foregroundMark x1="46500" y1="9070" x2="46500" y2="9070"/>
                        <a14:foregroundMark x1="81333" y1="70295" x2="81333" y2="70295"/>
                        <a14:foregroundMark x1="79333" y1="65533" x2="79333" y2="65533"/>
                        <a14:foregroundMark x1="86333" y1="66893" x2="86333" y2="66893"/>
                        <a14:foregroundMark x1="77500" y1="70295" x2="77500" y2="70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2358" y="4125344"/>
            <a:ext cx="3685605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38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68 0.05394 L -0.12534 0.05394 L -0.05573 0.05394 L 0.0092 0.05186 C 0.01059 0.05186 0.01059 0.04908 0.01111 0.04746 C 0.01198 0.04584 0.01337 0.04537 0.01476 0.04422 L 0.01476 0.0426 C 0.01632 0.0419 0.01789 0.04144 0.01927 0.04074 C 0.02327 0.04051 0.03316 0.03889 0.0375 0.03774 C 0.03854 0.03704 0.03993 0.03635 0.04132 0.03588 C 0.04271 0.03519 0.0441 0.03519 0.04601 0.03473 C 0.05157 0.02848 0.04688 0.03311 0.054 0.02963 C 0.05539 0.02848 0.05799 0.02709 0.05938 0.02593 C 0.06216 0.02524 0.06927 0.02338 0.07188 0.02315 C 0.07327 0.02223 0.07466 0.02199 0.07604 0.02153 L 0.14688 0.02315 C 0.15261 0.02315 0.14966 0.02732 0.1566 0.03149 C 0.16493 0.03473 0.15521 0.02963 0.16545 0.03588 C 0.16684 0.03635 0.16771 0.03704 0.1691 0.03774 C 0.17188 0.0382 0.17483 0.03843 0.17657 0.03889 C 0.17813 0.04074 0.179 0.04329 0.18039 0.04422 C 0.18473 0.04815 0.19705 0.04422 0.19809 0.04422 C 0.20469 0.04329 0.20521 0.04283 0.20938 0.04074 C 0.21337 0.03519 0.21337 0.03473 0.22049 0.03149 C 0.22309 0.03033 0.22466 0.02894 0.22605 0.02801 C 0.22743 0.02662 0.22848 0.02524 0.22882 0.02477 C 0.23021 0.02315 0.2316 0.02315 0.23299 0.02153 C 0.23438 0.01968 0.23525 0.01737 0.23577 0.01482 C 0.23716 0.0132 0.23855 0.01204 0.23976 0.01065 C 0.24271 -0.01018 0.23941 0.00047 0.24497 -0.00902 C 0.24636 -0.01203 0.24688 -0.01574 0.24966 -0.01759 C 0.25243 -0.01967 0.25521 -0.01967 0.25782 -0.0206 C 0.26216 -0.02268 0.26632 -0.025 0.27153 -0.02708 C 0.27309 -0.02777 0.27309 -0.02893 0.27466 -0.02893 C 0.27726 -0.02963 0.28004 -0.03009 0.28264 -0.03055 C 0.28386 -0.03148 0.28438 -0.03333 0.28577 -0.03356 C 0.2941 -0.03611 0.31198 -0.03842 0.31198 -0.03796 C 0.32414 -0.03796 0.33594 -0.03912 0.34844 -0.03703 C 0.354 -0.03564 0.35764 -0.02986 0.36094 -0.02546 C 0.36216 -0.0243 0.36459 -0.02338 0.36511 -0.02245 C 0.37344 -0.01527 0.36632 -0.01898 0.37344 -0.01574 C 0.38039 -0.00995 0.37587 -0.01412 0.38455 -0.00115 C 0.38577 0.00047 0.38716 0.00255 0.38716 0.00417 C 0.39011 0.00579 0.39271 0.00741 0.39427 0.01065 C 0.39549 0.0132 0.39688 0.01459 0.39948 0.01644 C 0.40087 0.0176 0.40209 0.0176 0.40348 0.01829 C 0.41077 0.02408 0.40521 0.02153 0.41233 0.02593 C 0.41372 0.02709 0.41493 0.02709 0.41632 0.02801 C 0.41771 0.02848 0.41789 0.03056 0.41927 0.03149 C 0.42153 0.03218 0.42344 0.03218 0.42466 0.03218 C 0.43004 0.03403 0.43733 0.03588 0.43733 0.03635 C 0.43837 0.03473 0.43993 0.03218 0.44098 0.03149 C 0.44289 0.02963 0.44844 0.02801 0.44844 0.02848 C 0.4507 0.02593 0.45261 0.02408 0.45382 0.02153 C 0.45764 0.01806 0.4592 0.01459 0.46233 0.01204 C 0.46355 0.01088 0.46493 0.01088 0.46632 0.01065 C 0.47309 0.00556 0.4665 0.00811 0.4757 0.00209 C 0.47622 0.00116 0.47761 0.00116 0.47882 0.00047 C 0.48039 -0.00023 0.48195 -0.00208 0.48334 -0.00254 C 0.48334 -0.00324 0.48594 -0.0037 0.48594 -0.00463 C 0.48889 -0.00671 0.49566 -0.01273 0.49566 -0.01226 C 0.49566 -0.01412 0.49566 -0.01597 0.49566 -0.01759 C 0.49723 -0.0199 0.50087 -0.02708 0.50139 -0.02893 C 0.504 -0.03379 0.504 -0.03541 0.50834 -0.03842 C 0.50955 -0.03935 0.51111 -0.03935 0.51355 -0.04004 C 0.51511 -0.0412 0.51667 -0.04259 0.51927 -0.04351 C 0.52223 -0.04467 0.52483 -0.0456 0.52778 -0.04652 L 0.5875 -0.04537 C 0.59393 -0.04467 0.59549 -0.04305 0.60087 -0.04189 C 0.60417 -0.0412 0.60695 -0.04027 0.61077 -0.04004 C 0.6125 -0.03912 0.61528 -0.03796 0.61754 -0.03703 C 0.6191 -0.03611 0.62032 -0.03611 0.62223 -0.03541 C 0.62223 -0.03518 0.62223 -0.03287 0.62361 -0.03194 C 0.625 -0.03101 0.62639 -0.03101 0.62778 -0.03055 C 0.63195 -0.02083 0.62778 -0.02963 0.6349 -0.02407 C 0.63611 -0.02314 0.63768 -0.0206 0.63907 -0.01898 C 0.64028 -0.01782 0.64184 -0.01689 0.64323 -0.01574 C 0.64445 -0.01481 0.64445 -0.01342 0.64705 -0.01273 C 0.64879 -0.01157 0.65018 -0.01041 0.65243 -0.00902 C 0.65295 -0.00856 0.65434 -0.00671 0.65556 -0.00578 C 0.65695 -0.00555 0.65816 -0.00532 0.65955 -0.00463 C 0.67084 0.00417 0.66268 0.00047 0.67361 0.00417 C 0.68073 0.01088 0.67084 0.00255 0.68334 0.00857 C 0.6849 0.00926 0.68629 0.01088 0.68733 0.01204 C 0.68907 0.01227 0.69028 0.01297 0.69184 0.0132 C 0.69323 0.01459 0.69427 0.01574 0.69445 0.01644 C 0.69601 0.0176 0.6974 0.01806 0.69861 0.01829 C 0.71129 0.02338 0.70261 0.01922 0.71077 0.02315 C 0.71268 0.02593 0.71268 0.02732 0.71632 0.02963 C 0.71684 0.03056 0.71806 0.03056 0.71962 0.03149 C 0.725 0.03056 0.73073 0.03056 0.73594 0.02963 C 0.7625 0.02477 0.73907 0.02848 0.75018 0.02477 C 0.75278 0.02338 0.75434 0.02338 0.75677 0.02315 C 0.76111 0.01644 0.75573 0.02223 0.76407 0.01644 C 0.7665 0.01482 0.76806 0.0132 0.76962 0.01204 C 0.77101 0.00926 0.77483 0.00186 0.77518 0.00047 C 0.77622 -0.00115 0.77795 -0.00115 0.77934 -0.00254 C 0.78056 -0.00532 0.78351 -0.00787 0.7849 -0.01111 C 0.7875 -0.01435 0.78924 -0.01759 0.79184 -0.0206 C 0.79462 -0.02453 0.79723 -0.02824 0.79879 -0.03194 C 0.80035 -0.03333 0.80035 -0.03449 0.80174 -0.03541 C 0.80261 -0.0375 0.80261 -0.04004 0.80295 -0.04189 C 0.80295 -0.04398 0.80434 -0.04652 0.80591 -0.04652 C 0.82205 -0.04768 0.83768 -0.0456 0.85295 -0.04537 C 0.85868 -0.04398 0.86302 -0.03819 0.86997 -0.0375 C 0.87726 -0.03657 0.88646 -0.04189 0.8948 -0.04004 C 0.89601 -0.04004 0.89757 -0.02777 0.89861 -0.02685 C 0.90834 -0.01944 0.90591 -0.03101 0.91545 -0.02893 C 0.92257 -0.02222 0.90105 -0.02476 0.90539 -0.0118 C 0.90539 -0.00949 0.92257 -0.01412 0.92361 -0.01273 C 0.92379 -0.01041 0.91702 0.00949 0.91702 0.01158 C 0.91841 0.01366 0.92934 -0.00023 0.92952 0.00047 C 0.93073 0.0176 0.92795 0.01297 0.9323 0.01829 C 0.92361 0.0294 0.91545 0.04074 0.90677 0.05186 C 0.9125 0.05255 0.91841 0.05324 0.92379 0.05394 L 0.92379 0.0544 C 0.91841 0.0551 0.9125 0.05602 0.90677 0.05695 L 0.96146 0.03889 C 0.96129 0.06574 0.97396 0.02176 0.97275 0.04931 C 0.97275 0.04954 0.95191 0.0338 0.98924 0.03311 C 1.02674 0.03218 1.1257 0.03102 1.19497 0.04468 C 1.26459 0.05834 1.36893 0.10718 1.4066 0.11574 " pathEditMode="relative" rAng="0" ptsTypes="AAAAAAAAAAAAAAAAAAAAAAAAAAAAAAAAAAAAAAAAAAAAAAAAAAAAAAAAAAAAAAAAAAAAAAAAAAAAAAAAAAAAAAAAAAAAAAAAAAAAAAAAAAAAAAAAAAAAAAAAAA">
                                      <p:cBhvr>
                                        <p:cTn id="6" dur="30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170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8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9467" cy="6858000"/>
          </a:xfrm>
        </p:spPr>
      </p:pic>
    </p:spTree>
    <p:extLst>
      <p:ext uri="{BB962C8B-B14F-4D97-AF65-F5344CB8AC3E}">
        <p14:creationId xmlns:p14="http://schemas.microsoft.com/office/powerpoint/2010/main" val="1173273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C:\Users\User\Desktop\автобус\glaza-10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4422">
            <a:off x="6293630" y="3601527"/>
            <a:ext cx="868170" cy="184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автобус\glaza-10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12681" y="3717032"/>
            <a:ext cx="1104656" cy="197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261"/>
            <a:ext cx="9237009" cy="6943310"/>
          </a:xfrm>
          <a:prstGeom prst="rect">
            <a:avLst/>
          </a:prstGeom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4333" y1="54875" x2="64333" y2="54875"/>
                        <a14:foregroundMark x1="62500" y1="48299" x2="62500" y2="48299"/>
                        <a14:foregroundMark x1="61500" y1="47619" x2="61500" y2="47619"/>
                        <a14:foregroundMark x1="58667" y1="47619" x2="58667" y2="47619"/>
                        <a14:foregroundMark x1="63500" y1="58503" x2="63500" y2="58503"/>
                        <a14:foregroundMark x1="59000" y1="57596" x2="59000" y2="57596"/>
                        <a14:foregroundMark x1="59167" y1="54422" x2="59167" y2="54422"/>
                        <a14:foregroundMark x1="59000" y1="53741" x2="59000" y2="53741"/>
                        <a14:foregroundMark x1="96333" y1="51020" x2="96333" y2="51020"/>
                        <a14:foregroundMark x1="96833" y1="47846" x2="96833" y2="47846"/>
                        <a14:foregroundMark x1="97333" y1="45351" x2="97333" y2="45351"/>
                        <a14:foregroundMark x1="78000" y1="35147" x2="78000" y2="35147"/>
                        <a14:foregroundMark x1="53333" y1="37415" x2="53333" y2="37415"/>
                        <a14:foregroundMark x1="46500" y1="9070" x2="46500" y2="9070"/>
                        <a14:foregroundMark x1="81333" y1="70295" x2="81333" y2="70295"/>
                        <a14:foregroundMark x1="79333" y1="65533" x2="79333" y2="65533"/>
                        <a14:foregroundMark x1="86333" y1="66893" x2="86333" y2="66893"/>
                        <a14:foregroundMark x1="77500" y1="70295" x2="77500" y2="70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8508" y="4192325"/>
            <a:ext cx="3626768" cy="266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5015" y="3945142"/>
            <a:ext cx="3829731" cy="297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9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9 0.00648 L 0.1309 0.00671 C 0.13142 0.00208 0.13055 -0.00278 0.13212 -0.00672 C 0.13298 -0.00903 0.13576 -0.00857 0.1375 -0.0095 C 0.13906 -0.01042 0.14027 -0.01158 0.14184 -0.0125 C 0.14548 -0.01412 0.15173 -0.01482 0.15486 -0.01528 C 0.15712 -0.01621 0.1592 -0.01783 0.16146 -0.01829 C 0.17934 -0.02176 0.17135 -0.02037 0.18524 -0.02246 L 0.28298 -0.02107 C 0.28958 -0.02084 0.30243 -0.01829 0.30243 -0.01806 C 0.30382 -0.01783 0.30538 -0.01713 0.30694 -0.0169 C 0.30972 -0.01621 0.32534 -0.01412 0.3276 -0.01389 C 0.32864 -0.01343 0.32951 -0.01274 0.33073 -0.0125 C 0.33576 -0.01112 0.34253 -0.01019 0.34722 -0.0095 C 0.35225 -0.00718 0.35295 -0.00672 0.36007 -0.00672 C 0.38055 -0.00672 0.40087 -0.00811 0.42118 -0.00811 L 0.42118 -0.00787 L 0.42118 -0.00811 L 0.42118 -0.00787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4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285 -0.06968 L -0.21285 -0.06921 C -0.26615 -0.11644 -0.21597 -0.075 -0.36406 -0.07986 C -0.3684 -0.07986 -0.37274 -0.08148 -0.37708 -0.08218 C -0.37882 -0.0831 -0.38073 -0.0838 -0.38247 -0.08519 C -0.38924 -0.08843 -0.38941 -0.09051 -0.39879 -0.09236 C -0.40608 -0.09398 -0.4132 -0.09398 -0.42049 -0.09468 C -0.43542 -0.09398 -0.45017 -0.09537 -0.46511 -0.09236 C -0.46858 -0.0919 -0.47136 -0.08519 -0.47483 -0.08519 L -0.54011 -0.08218 C -0.54375 -0.08079 -0.54722 -0.0787 -0.55087 -0.07732 C -0.56146 -0.07361 -0.58698 -0.07292 -0.59323 -0.07199 C -0.5941 -0.06806 -0.5941 -0.06273 -0.59549 -0.05949 C -0.59653 -0.05694 -0.59844 -0.05833 -0.59983 -0.05694 C -0.60052 -0.05625 -0.60122 -0.05556 -0.60191 -0.05463 L -0.60191 -0.05417 L -0.60191 -0.05463 L -0.60191 -0.02107 " pathEditMode="relative" rAng="0" ptsTypes="AAAAAAAAAAAAAAAAAA">
                                      <p:cBhvr>
                                        <p:cTn id="1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2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" fill="hold">
                                          <p:stCondLst>
                                            <p:cond delay="34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" fill="hold">
                                          <p:stCondLst>
                                            <p:cond delay="6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C:\Users\User\Desktop\автобус\glaza-10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4422">
            <a:off x="6293630" y="3601527"/>
            <a:ext cx="868170" cy="184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автобус\glaza-10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12681" y="3717032"/>
            <a:ext cx="1104656" cy="197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261"/>
            <a:ext cx="9237009" cy="6943310"/>
          </a:xfrm>
          <a:prstGeom prst="rect">
            <a:avLst/>
          </a:prstGeom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4333" y1="54875" x2="64333" y2="54875"/>
                        <a14:foregroundMark x1="62500" y1="48299" x2="62500" y2="48299"/>
                        <a14:foregroundMark x1="61500" y1="47619" x2="61500" y2="47619"/>
                        <a14:foregroundMark x1="58667" y1="47619" x2="58667" y2="47619"/>
                        <a14:foregroundMark x1="63500" y1="58503" x2="63500" y2="58503"/>
                        <a14:foregroundMark x1="59000" y1="57596" x2="59000" y2="57596"/>
                        <a14:foregroundMark x1="59167" y1="54422" x2="59167" y2="54422"/>
                        <a14:foregroundMark x1="59000" y1="53741" x2="59000" y2="53741"/>
                        <a14:foregroundMark x1="96333" y1="51020" x2="96333" y2="51020"/>
                        <a14:foregroundMark x1="96833" y1="47846" x2="96833" y2="47846"/>
                        <a14:foregroundMark x1="97333" y1="45351" x2="97333" y2="45351"/>
                        <a14:foregroundMark x1="78000" y1="35147" x2="78000" y2="35147"/>
                        <a14:foregroundMark x1="53333" y1="37415" x2="53333" y2="37415"/>
                        <a14:foregroundMark x1="46500" y1="9070" x2="46500" y2="9070"/>
                        <a14:foregroundMark x1="81333" y1="70295" x2="81333" y2="70295"/>
                        <a14:foregroundMark x1="79333" y1="65533" x2="79333" y2="65533"/>
                        <a14:foregroundMark x1="86333" y1="66893" x2="86333" y2="66893"/>
                        <a14:foregroundMark x1="77500" y1="70295" x2="77500" y2="70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8508" y="4192325"/>
            <a:ext cx="3626768" cy="266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5015" y="3945142"/>
            <a:ext cx="3829731" cy="297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4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9 0.00648 L 0.1309 0.00671 C 0.13142 0.00208 0.13055 -0.00278 0.13212 -0.00672 C 0.13298 -0.00903 0.13576 -0.00857 0.1375 -0.0095 C 0.13906 -0.01042 0.14027 -0.01158 0.14184 -0.0125 C 0.14548 -0.01412 0.15173 -0.01482 0.15486 -0.01528 C 0.15712 -0.01621 0.1592 -0.01783 0.16146 -0.01829 C 0.17934 -0.02176 0.17135 -0.02037 0.18524 -0.02246 L 0.28298 -0.02107 C 0.28958 -0.02084 0.30243 -0.01829 0.30243 -0.01806 C 0.30382 -0.01783 0.30538 -0.01713 0.30694 -0.0169 C 0.30972 -0.01621 0.32534 -0.01412 0.3276 -0.01389 C 0.32864 -0.01343 0.32951 -0.01274 0.33073 -0.0125 C 0.33576 -0.01112 0.34253 -0.01019 0.34722 -0.0095 C 0.35225 -0.00718 0.35295 -0.00672 0.36007 -0.00672 C 0.38055 -0.00672 0.40087 -0.00811 0.42118 -0.00811 L 0.42118 -0.00787 L 0.42118 -0.00811 L 0.42118 -0.00787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4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285 -0.06968 L -0.21285 -0.06921 C -0.26615 -0.11644 -0.21597 -0.075 -0.36406 -0.07986 C -0.3684 -0.07986 -0.37274 -0.08148 -0.37708 -0.08218 C -0.37882 -0.0831 -0.38073 -0.0838 -0.38247 -0.08519 C -0.38924 -0.08843 -0.38941 -0.09051 -0.39879 -0.09236 C -0.40608 -0.09398 -0.4132 -0.09398 -0.42049 -0.09468 C -0.43542 -0.09398 -0.45017 -0.09537 -0.46511 -0.09236 C -0.46858 -0.0919 -0.47136 -0.08519 -0.47483 -0.08519 L -0.54011 -0.08218 C -0.54375 -0.08079 -0.54722 -0.0787 -0.55087 -0.07732 C -0.56146 -0.07361 -0.58698 -0.07292 -0.59323 -0.07199 C -0.5941 -0.06806 -0.5941 -0.06273 -0.59549 -0.05949 C -0.59653 -0.05694 -0.59844 -0.05833 -0.59983 -0.05694 C -0.60052 -0.05625 -0.60122 -0.05556 -0.60191 -0.05463 L -0.60191 -0.05417 L -0.60191 -0.05463 L -0.60191 -0.02107 " pathEditMode="relative" rAng="0" ptsTypes="AAAAAAAAAAAAAAAAAA">
                                      <p:cBhvr>
                                        <p:cTn id="1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2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" fill="hold">
                                          <p:stCondLst>
                                            <p:cond delay="9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" fill="hold">
                                          <p:stCondLst>
                                            <p:cond delay="196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" fill="hold">
                                          <p:stCondLst>
                                            <p:cond delay="29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07"/>
            <a:ext cx="9160492" cy="802090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51370" y="2708920"/>
            <a:ext cx="3051370" cy="22410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488" y="1974905"/>
            <a:ext cx="3828620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1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0578 L 0.36753 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8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11111E-6 L -0.48507 0.0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53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365104"/>
            <a:ext cx="3054361" cy="22435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919" y="3854949"/>
            <a:ext cx="3828620" cy="2975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750" y="384783"/>
            <a:ext cx="1963419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9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1" y="0"/>
            <a:ext cx="916834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-10327"/>
            <a:ext cx="3384377" cy="67183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121" y="-63645"/>
            <a:ext cx="3650816" cy="69230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84166"/>
            <a:ext cx="6592539" cy="694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1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0" y="0"/>
            <a:ext cx="915028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325" y="0"/>
            <a:ext cx="702659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333" y="0"/>
            <a:ext cx="3619333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0596" y="0"/>
            <a:ext cx="3389670" cy="671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6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488" y="0"/>
            <a:ext cx="3621024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225" y="0"/>
            <a:ext cx="6662553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047" y="10444"/>
            <a:ext cx="3389670" cy="671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3474</TotalTime>
  <Words>9</Words>
  <Application>Microsoft Office PowerPoint</Application>
  <PresentationFormat>Экран (4:3)</PresentationFormat>
  <Paragraphs>3</Paragraphs>
  <Slides>31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RePack by Diakov</cp:lastModifiedBy>
  <cp:revision>33</cp:revision>
  <dcterms:created xsi:type="dcterms:W3CDTF">2020-05-13T18:16:20Z</dcterms:created>
  <dcterms:modified xsi:type="dcterms:W3CDTF">2020-05-17T14:34:43Z</dcterms:modified>
</cp:coreProperties>
</file>