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CC"/>
    <a:srgbClr val="FCF7E8"/>
    <a:srgbClr val="FFF1B7"/>
    <a:srgbClr val="FBFDB9"/>
    <a:srgbClr val="E8DBCE"/>
    <a:srgbClr val="FDF1C3"/>
    <a:srgbClr val="EED5BC"/>
    <a:srgbClr val="F8EEE4"/>
    <a:srgbClr val="F8F7C1"/>
    <a:srgbClr val="F7E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74A0-AD8D-4900-84BE-697DC988069B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2A39-C99D-475A-BAC5-BF3E9F82D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ve-english.ru/pronounce/sound-a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76904"/>
            <a:ext cx="6400800" cy="1109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500042"/>
            <a:ext cx="7772400" cy="114300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Whose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bag is it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Подарки в текстильной, фетровой и мягкой упаковке | Компа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86385"/>
            <a:ext cx="2400201" cy="24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have got…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Photo from album &quot;портфель&quot; on | Школьные идеи, Воспитание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3" y="1087090"/>
            <a:ext cx="1814319" cy="20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from album &quot;Карандаши,ручки&quot; on | Школьные темы, Карандаш и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88" y="1192931"/>
            <a:ext cx="13523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9,025 Metal Letters Stock Illustrations, Cliparts And Royalt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0" y="1135477"/>
            <a:ext cx="1954560" cy="19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етрадь в линейку София Прекрасная: Морское приключение - №4, 12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t="18782" r="23932" b="18975"/>
          <a:stretch/>
        </p:blipFill>
        <p:spPr bwMode="auto">
          <a:xfrm>
            <a:off x="7299913" y="1120923"/>
            <a:ext cx="15841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532402"/>
            <a:ext cx="113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b…g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632738" y="3484711"/>
            <a:ext cx="125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p…n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438658" y="3491173"/>
            <a:ext cx="2110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Pen…</a:t>
            </a:r>
            <a:r>
              <a:rPr lang="en-US" sz="4800" dirty="0" err="1" smtClean="0"/>
              <a:t>i</a:t>
            </a:r>
            <a:r>
              <a:rPr lang="en-US" sz="4800" dirty="0" smtClean="0"/>
              <a:t>…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3563181"/>
            <a:ext cx="2710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Cop…</a:t>
            </a:r>
            <a:r>
              <a:rPr lang="en-US" sz="4400" dirty="0" err="1" smtClean="0"/>
              <a:t>bo</a:t>
            </a:r>
            <a:r>
              <a:rPr lang="en-US" sz="4400" dirty="0" smtClean="0"/>
              <a:t>…k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900544" y="5217913"/>
            <a:ext cx="94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bag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5197842"/>
            <a:ext cx="97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pen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030388" y="5197842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pencil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5197842"/>
            <a:ext cx="221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copybook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59394" y="4545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14 of April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0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Буква </a:t>
            </a:r>
            <a:r>
              <a:rPr lang="ru-RU" sz="8000" dirty="0" smtClean="0"/>
              <a:t>Ее</a:t>
            </a:r>
            <a:r>
              <a:rPr lang="ru-RU" dirty="0" smtClean="0"/>
              <a:t> в закрытом слоге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3106" y="4653136"/>
            <a:ext cx="82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Cat, big, fat, Ann, </a:t>
            </a:r>
            <a:r>
              <a:rPr lang="en-US" sz="4800" dirty="0" err="1" smtClean="0"/>
              <a:t>has,is,skip,pen</a:t>
            </a:r>
            <a:endParaRPr lang="en-US" sz="48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105273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3114" y="1523620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u="sng" smtClean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[ </a:t>
            </a:r>
            <a:r>
              <a:rPr lang="ru-RU" sz="5400" u="sng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е</a:t>
            </a:r>
            <a:r>
              <a:rPr lang="en-US" sz="5400" u="sng" smtClean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sz="5400" u="sng" dirty="0">
                <a:solidFill>
                  <a:srgbClr val="1A0DAB"/>
                </a:solidFill>
                <a:latin typeface="arial" panose="020B0604020202020204" pitchFamily="34" charset="0"/>
                <a:hlinkClick r:id="rId2"/>
              </a:rPr>
              <a:t>]</a:t>
            </a:r>
            <a:endParaRPr lang="ru-RU" sz="5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45602" y="2806475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EY [</a:t>
            </a:r>
            <a:r>
              <a:rPr lang="en-US" sz="4800" dirty="0" err="1" smtClean="0">
                <a:solidFill>
                  <a:srgbClr val="FF0000"/>
                </a:solidFill>
              </a:rPr>
              <a:t>ei</a:t>
            </a:r>
            <a:r>
              <a:rPr lang="en-US" sz="4800" dirty="0" smtClean="0">
                <a:solidFill>
                  <a:srgbClr val="FF0000"/>
                </a:solidFill>
              </a:rPr>
              <a:t>]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8229600" cy="1143000"/>
          </a:xfrm>
        </p:spPr>
        <p:txBody>
          <a:bodyPr/>
          <a:lstStyle/>
          <a:p>
            <a:r>
              <a:rPr lang="ru-RU" dirty="0" smtClean="0"/>
              <a:t>Притяжательный падеж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1259632" y="1308475"/>
            <a:ext cx="4320480" cy="1872208"/>
          </a:xfrm>
          <a:prstGeom prst="cloudCallout">
            <a:avLst>
              <a:gd name="adj1" fmla="val 67755"/>
              <a:gd name="adj2" fmla="val -55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принадлежность чего-то кому-то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3419872" y="3193584"/>
            <a:ext cx="5544616" cy="2448272"/>
          </a:xfrm>
          <a:prstGeom prst="cloudCallout">
            <a:avLst>
              <a:gd name="adj1" fmla="val -59942"/>
              <a:gd name="adj2" fmla="val -5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Ann’s hat </a:t>
            </a:r>
            <a:r>
              <a:rPr lang="ru-RU" sz="2800" dirty="0" smtClean="0"/>
              <a:t>– шляпа Ани</a:t>
            </a:r>
            <a:endParaRPr lang="en-US" sz="2800" dirty="0" smtClean="0"/>
          </a:p>
          <a:p>
            <a:pPr algn="ctr"/>
            <a:r>
              <a:rPr lang="en-US" sz="2800" dirty="0" smtClean="0"/>
              <a:t>The cat’s hat</a:t>
            </a:r>
            <a:r>
              <a:rPr lang="ru-RU" sz="2800" dirty="0" smtClean="0"/>
              <a:t> – шляпа кота</a:t>
            </a:r>
            <a:endParaRPr lang="ru-RU" sz="2800" dirty="0"/>
          </a:p>
        </p:txBody>
      </p:sp>
      <p:pic>
        <p:nvPicPr>
          <p:cNvPr id="1026" name="Picture 2" descr="Симпатичные unshod маленькая девочка персонаж в шляпе, держа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5112" r="13827" b="8714"/>
          <a:stretch/>
        </p:blipFill>
        <p:spPr bwMode="auto">
          <a:xfrm>
            <a:off x="755576" y="3170094"/>
            <a:ext cx="15841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легантный кот в верхней шляпе и бабочке Иллюстрация вектора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20169" b="20414"/>
          <a:stretch/>
        </p:blipFill>
        <p:spPr bwMode="auto">
          <a:xfrm>
            <a:off x="1907704" y="4685634"/>
            <a:ext cx="1512168" cy="19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64" t="32877" r="7535" b="21918"/>
          <a:stretch/>
        </p:blipFill>
        <p:spPr>
          <a:xfrm>
            <a:off x="971600" y="1124744"/>
            <a:ext cx="8064896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924944"/>
            <a:ext cx="1580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Pig’s stick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52700" y="2924944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Cat’s bag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16785" y="2924944"/>
            <a:ext cx="199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Rabbit’s pen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3789040"/>
            <a:ext cx="40289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frog has got a bag.</a:t>
            </a:r>
            <a:endParaRPr lang="ru-RU" sz="28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5004048" y="3500119"/>
            <a:ext cx="3384376" cy="1224136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Frog’s bag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5" y="4869160"/>
            <a:ext cx="402896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dog has got a pen.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1599" y="5877272"/>
            <a:ext cx="4012938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Ben has got a copybook.</a:t>
            </a:r>
            <a:endParaRPr lang="ru-RU" sz="28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5020261" y="4717886"/>
            <a:ext cx="3368571" cy="10609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Dog’s pen</a:t>
            </a:r>
            <a:endParaRPr lang="ru-RU" sz="28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5011951" y="5729276"/>
            <a:ext cx="3368570" cy="106069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Ben’s copybook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31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487" t="14754" r="9428" b="31148"/>
          <a:stretch/>
        </p:blipFill>
        <p:spPr>
          <a:xfrm>
            <a:off x="251520" y="476672"/>
            <a:ext cx="8892480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1203139"/>
            <a:ext cx="223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Ann’s cat is grey</a:t>
            </a:r>
            <a:r>
              <a:rPr lang="en-US" dirty="0" smtClean="0">
                <a:solidFill>
                  <a:schemeClr val="accent3"/>
                </a:solidFill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8948" y="1556792"/>
            <a:ext cx="27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Sam’s rabbit is black.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851211"/>
            <a:ext cx="2564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Tim’s bag is brown.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653" y="2160438"/>
            <a:ext cx="233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Pam’s hat is blue.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484" y="2499283"/>
            <a:ext cx="251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Jim’s stick is white.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305887"/>
            <a:ext cx="80541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Homework(</a:t>
            </a:r>
            <a:r>
              <a:rPr lang="ru-RU" sz="3200" dirty="0" smtClean="0">
                <a:solidFill>
                  <a:srgbClr val="C00000"/>
                </a:solidFill>
              </a:rPr>
              <a:t>домашняя работа):</a:t>
            </a:r>
          </a:p>
          <a:p>
            <a:r>
              <a:rPr lang="ru-RU" sz="3200" dirty="0" smtClean="0"/>
              <a:t>1)</a:t>
            </a:r>
            <a:r>
              <a:rPr lang="en-US" sz="3200" dirty="0" smtClean="0"/>
              <a:t>SB</a:t>
            </a:r>
            <a:r>
              <a:rPr lang="ru-RU" sz="3200" dirty="0" smtClean="0"/>
              <a:t>(учебник)- с81 №7(выполнить задание с </a:t>
            </a:r>
          </a:p>
          <a:p>
            <a:r>
              <a:rPr lang="ru-RU" sz="3200" dirty="0" smtClean="0"/>
              <a:t>переводом)</a:t>
            </a:r>
          </a:p>
          <a:p>
            <a:r>
              <a:rPr lang="ru-RU" sz="3200" dirty="0" smtClean="0"/>
              <a:t>2) </a:t>
            </a:r>
            <a:r>
              <a:rPr lang="en-US" sz="3200" dirty="0" smtClean="0"/>
              <a:t>WB</a:t>
            </a:r>
            <a:r>
              <a:rPr lang="ru-RU" sz="3200" dirty="0" smtClean="0"/>
              <a:t>(рабочая тетрадь) – с 44 №2,4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08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aa160d0a157fdfef67a2148dc54f80881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abc</Template>
  <TotalTime>233</TotalTime>
  <Words>142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Comic Sans MS</vt:lpstr>
      <vt:lpstr>Тема Office</vt:lpstr>
      <vt:lpstr>Презентация PowerPoint</vt:lpstr>
      <vt:lpstr>I have got…</vt:lpstr>
      <vt:lpstr>Буква Ее в закрытом слоге</vt:lpstr>
      <vt:lpstr>Притяжательный падеж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22</cp:revision>
  <dcterms:created xsi:type="dcterms:W3CDTF">2020-04-08T08:35:35Z</dcterms:created>
  <dcterms:modified xsi:type="dcterms:W3CDTF">2020-05-29T14:33:15Z</dcterms:modified>
</cp:coreProperties>
</file>