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74" r:id="rId11"/>
    <p:sldId id="276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0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7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5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5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3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3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9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7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2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3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6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65" r:id="rId6"/>
    <p:sldLayoutId id="2147483672" r:id="rId7"/>
    <p:sldLayoutId id="2147483673" r:id="rId8"/>
    <p:sldLayoutId id="2147483662" r:id="rId9"/>
    <p:sldLayoutId id="2147483663" r:id="rId10"/>
    <p:sldLayoutId id="2147483664" r:id="rId11"/>
    <p:sldLayoutId id="2147483666" r:id="rId12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A6DDE8-C006-4B2E-823E-2D56349D84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9213" b="14537"/>
          <a:stretch/>
        </p:blipFill>
        <p:spPr>
          <a:xfrm>
            <a:off x="-3047" y="23191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E664A62-D0CB-4F7E-9B51-BA2214071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02E15-8137-41D5-86FC-0D645CE77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5754" y="211014"/>
            <a:ext cx="9537895" cy="4493507"/>
          </a:xfrm>
          <a:effectLst>
            <a:glow rad="609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Birthday</a:t>
            </a:r>
            <a:br>
              <a:rPr lang="en-US" sz="96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US" sz="9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celebrations</a:t>
            </a:r>
            <a:endParaRPr lang="ru-RU" sz="96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9FBACE-71F2-4F63-8D14-2A28E5CDC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557" y="3127513"/>
            <a:ext cx="11012556" cy="3392557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04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13BEB92-04CA-4C22-B8B2-A87E490C9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DB7E9D-DF77-4D5C-A27C-6A2E8352A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114799" cy="2103436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0CC98E-B69B-49B5-84F3-3948417409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584" y="365125"/>
            <a:ext cx="4693312" cy="581183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400" b="1" dirty="0">
                <a:latin typeface="Comic Sans MS" panose="030F0702030302020204" pitchFamily="66" charset="0"/>
              </a:rPr>
              <a:t>China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>
                <a:latin typeface="Comic Sans MS" panose="030F0702030302020204" pitchFamily="66" charset="0"/>
              </a:rPr>
              <a:t>Birthday celebrations are very special in China. We eat very long noodles that mean we will have a long 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life</a:t>
            </a:r>
            <a:r>
              <a:rPr lang="en-US" sz="2400" b="1" dirty="0">
                <a:latin typeface="Comic Sans MS" panose="030F0702030302020204" pitchFamily="66" charset="0"/>
              </a:rPr>
              <a:t>. I eat them in soup and try not to cut them because it’s unlucky! We also eat red eggs. Red is a special </a:t>
            </a:r>
            <a:r>
              <a:rPr lang="en-US" sz="2400" b="1" dirty="0" err="1">
                <a:latin typeface="Comic Sans MS" panose="030F0702030302020204" pitchFamily="66" charset="0"/>
              </a:rPr>
              <a:t>colour</a:t>
            </a:r>
            <a:r>
              <a:rPr lang="en-US" sz="2400" b="1" dirty="0">
                <a:latin typeface="Comic Sans MS" panose="030F0702030302020204" pitchFamily="66" charset="0"/>
              </a:rPr>
              <a:t> in 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China</a:t>
            </a:r>
            <a:r>
              <a:rPr lang="en-US" sz="2400" b="1" dirty="0">
                <a:latin typeface="Comic Sans MS" panose="030F0702030302020204" pitchFamily="66" charset="0"/>
              </a:rPr>
              <a:t>. It always means something happy and brings good luck. We decorate the house with red 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paper</a:t>
            </a:r>
            <a:r>
              <a:rPr lang="en-US" sz="2400" b="1" dirty="0">
                <a:latin typeface="Comic Sans MS" panose="030F0702030302020204" pitchFamily="66" charset="0"/>
              </a:rPr>
              <a:t> and all the family comes for a party. We also get money in red envelopes. It’s fun!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>
                <a:latin typeface="Comic Sans MS" panose="030F0702030302020204" pitchFamily="66" charset="0"/>
              </a:rPr>
              <a:t>Lee (age 13)</a:t>
            </a:r>
          </a:p>
          <a:p>
            <a:pPr marL="0">
              <a:lnSpc>
                <a:spcPct val="90000"/>
              </a:lnSpc>
            </a:pPr>
            <a:endParaRPr lang="en-US" sz="16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A43C16-65CA-4E76-9C7E-F7E514775A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6" r="8162" b="-3"/>
          <a:stretch/>
        </p:blipFill>
        <p:spPr>
          <a:xfrm>
            <a:off x="8524422" y="3699195"/>
            <a:ext cx="3667576" cy="3158805"/>
          </a:xfrm>
          <a:custGeom>
            <a:avLst/>
            <a:gdLst/>
            <a:ahLst/>
            <a:cxnLst/>
            <a:rect l="l" t="t" r="r" b="b"/>
            <a:pathLst>
              <a:path w="3667576" h="3158805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667576" y="64070"/>
                </a:lnTo>
                <a:lnTo>
                  <a:pt x="3667576" y="3158805"/>
                </a:lnTo>
                <a:lnTo>
                  <a:pt x="400223" y="3158805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39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7C9211E7-E524-47FE-A002-B92C2152B3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4396"/>
          <a:stretch/>
        </p:blipFill>
        <p:spPr>
          <a:xfrm>
            <a:off x="5771154" y="2491845"/>
            <a:ext cx="3154640" cy="3174804"/>
          </a:xfrm>
          <a:custGeom>
            <a:avLst/>
            <a:gdLst/>
            <a:ahLst/>
            <a:cxnLst/>
            <a:rect l="l" t="t" r="r" b="b"/>
            <a:pathLst>
              <a:path w="3154640" h="3174804">
                <a:moveTo>
                  <a:pt x="2359436" y="699"/>
                </a:moveTo>
                <a:cubicBezTo>
                  <a:pt x="2366619" y="-1054"/>
                  <a:pt x="2374151" y="58"/>
                  <a:pt x="2382119" y="9110"/>
                </a:cubicBezTo>
                <a:cubicBezTo>
                  <a:pt x="2357149" y="42737"/>
                  <a:pt x="2315827" y="40875"/>
                  <a:pt x="2280855" y="80245"/>
                </a:cubicBezTo>
                <a:cubicBezTo>
                  <a:pt x="2346218" y="56308"/>
                  <a:pt x="2397949" y="37278"/>
                  <a:pt x="2449680" y="18250"/>
                </a:cubicBezTo>
                <a:cubicBezTo>
                  <a:pt x="2451815" y="23419"/>
                  <a:pt x="2453950" y="28590"/>
                  <a:pt x="2456084" y="33758"/>
                </a:cubicBezTo>
                <a:cubicBezTo>
                  <a:pt x="2390260" y="59601"/>
                  <a:pt x="2333357" y="102225"/>
                  <a:pt x="2271312" y="136905"/>
                </a:cubicBezTo>
                <a:cubicBezTo>
                  <a:pt x="2280122" y="148290"/>
                  <a:pt x="2285703" y="144491"/>
                  <a:pt x="2290993" y="142564"/>
                </a:cubicBezTo>
                <a:cubicBezTo>
                  <a:pt x="2325450" y="130017"/>
                  <a:pt x="2359910" y="117471"/>
                  <a:pt x="2391043" y="96592"/>
                </a:cubicBezTo>
                <a:cubicBezTo>
                  <a:pt x="2397989" y="91902"/>
                  <a:pt x="2407241" y="89935"/>
                  <a:pt x="2413498" y="98247"/>
                </a:cubicBezTo>
                <a:cubicBezTo>
                  <a:pt x="2422388" y="110016"/>
                  <a:pt x="2415430" y="120332"/>
                  <a:pt x="2409176" y="129091"/>
                </a:cubicBezTo>
                <a:cubicBezTo>
                  <a:pt x="2398243" y="144271"/>
                  <a:pt x="2381152" y="144289"/>
                  <a:pt x="2365945" y="149930"/>
                </a:cubicBezTo>
                <a:cubicBezTo>
                  <a:pt x="2325414" y="164772"/>
                  <a:pt x="2309384" y="187662"/>
                  <a:pt x="2309200" y="232292"/>
                </a:cubicBezTo>
                <a:cubicBezTo>
                  <a:pt x="2342203" y="207199"/>
                  <a:pt x="2382093" y="221016"/>
                  <a:pt x="2415039" y="201359"/>
                </a:cubicBezTo>
                <a:cubicBezTo>
                  <a:pt x="2423638" y="196318"/>
                  <a:pt x="2439321" y="197803"/>
                  <a:pt x="2437511" y="213654"/>
                </a:cubicBezTo>
                <a:cubicBezTo>
                  <a:pt x="2435826" y="228474"/>
                  <a:pt x="2422585" y="241732"/>
                  <a:pt x="2449274" y="233249"/>
                </a:cubicBezTo>
                <a:cubicBezTo>
                  <a:pt x="2468360" y="227183"/>
                  <a:pt x="2509833" y="234636"/>
                  <a:pt x="2494624" y="241886"/>
                </a:cubicBezTo>
                <a:cubicBezTo>
                  <a:pt x="2475490" y="250974"/>
                  <a:pt x="2457298" y="262072"/>
                  <a:pt x="2433365" y="275394"/>
                </a:cubicBezTo>
                <a:cubicBezTo>
                  <a:pt x="2464355" y="282263"/>
                  <a:pt x="2484104" y="275254"/>
                  <a:pt x="2503252" y="260539"/>
                </a:cubicBezTo>
                <a:cubicBezTo>
                  <a:pt x="2520620" y="247206"/>
                  <a:pt x="2542037" y="231431"/>
                  <a:pt x="2561751" y="228334"/>
                </a:cubicBezTo>
                <a:lnTo>
                  <a:pt x="2568136" y="228903"/>
                </a:lnTo>
                <a:lnTo>
                  <a:pt x="2567822" y="233579"/>
                </a:lnTo>
                <a:cubicBezTo>
                  <a:pt x="2565983" y="285310"/>
                  <a:pt x="2569939" y="263247"/>
                  <a:pt x="2560285" y="300402"/>
                </a:cubicBezTo>
                <a:lnTo>
                  <a:pt x="2571741" y="339329"/>
                </a:lnTo>
                <a:lnTo>
                  <a:pt x="2543162" y="359962"/>
                </a:lnTo>
                <a:cubicBezTo>
                  <a:pt x="2527274" y="372854"/>
                  <a:pt x="2511996" y="386876"/>
                  <a:pt x="2497481" y="402363"/>
                </a:cubicBezTo>
                <a:cubicBezTo>
                  <a:pt x="2505182" y="410167"/>
                  <a:pt x="2540063" y="429667"/>
                  <a:pt x="2528413" y="434151"/>
                </a:cubicBezTo>
                <a:cubicBezTo>
                  <a:pt x="2495728" y="446924"/>
                  <a:pt x="2469663" y="472147"/>
                  <a:pt x="2442076" y="494280"/>
                </a:cubicBezTo>
                <a:cubicBezTo>
                  <a:pt x="2430122" y="503851"/>
                  <a:pt x="2415811" y="516133"/>
                  <a:pt x="2427194" y="538819"/>
                </a:cubicBezTo>
                <a:cubicBezTo>
                  <a:pt x="2440024" y="543121"/>
                  <a:pt x="2446449" y="531915"/>
                  <a:pt x="2455701" y="529144"/>
                </a:cubicBezTo>
                <a:cubicBezTo>
                  <a:pt x="2465121" y="526340"/>
                  <a:pt x="2487661" y="526769"/>
                  <a:pt x="2482407" y="531301"/>
                </a:cubicBezTo>
                <a:cubicBezTo>
                  <a:pt x="2458458" y="551858"/>
                  <a:pt x="2514753" y="577050"/>
                  <a:pt x="2482702" y="583862"/>
                </a:cubicBezTo>
                <a:cubicBezTo>
                  <a:pt x="2429048" y="595467"/>
                  <a:pt x="2413864" y="664574"/>
                  <a:pt x="2362520" y="677296"/>
                </a:cubicBezTo>
                <a:cubicBezTo>
                  <a:pt x="2354300" y="679243"/>
                  <a:pt x="2352704" y="691232"/>
                  <a:pt x="2354953" y="700999"/>
                </a:cubicBezTo>
                <a:cubicBezTo>
                  <a:pt x="2357445" y="712721"/>
                  <a:pt x="2365494" y="713219"/>
                  <a:pt x="2374165" y="712581"/>
                </a:cubicBezTo>
                <a:cubicBezTo>
                  <a:pt x="2387418" y="711571"/>
                  <a:pt x="2397247" y="692009"/>
                  <a:pt x="2419084" y="711067"/>
                </a:cubicBezTo>
                <a:cubicBezTo>
                  <a:pt x="2391338" y="730822"/>
                  <a:pt x="2363592" y="750581"/>
                  <a:pt x="2373770" y="796020"/>
                </a:cubicBezTo>
                <a:cubicBezTo>
                  <a:pt x="2376548" y="808283"/>
                  <a:pt x="2364807" y="815599"/>
                  <a:pt x="2355878" y="820710"/>
                </a:cubicBezTo>
                <a:cubicBezTo>
                  <a:pt x="2341079" y="829079"/>
                  <a:pt x="2329578" y="840762"/>
                  <a:pt x="2324620" y="859693"/>
                </a:cubicBezTo>
                <a:cubicBezTo>
                  <a:pt x="2325481" y="862924"/>
                  <a:pt x="2326382" y="866348"/>
                  <a:pt x="2325962" y="869249"/>
                </a:cubicBezTo>
                <a:cubicBezTo>
                  <a:pt x="2337552" y="909968"/>
                  <a:pt x="2360436" y="903898"/>
                  <a:pt x="2384574" y="891539"/>
                </a:cubicBezTo>
                <a:cubicBezTo>
                  <a:pt x="2413341" y="876586"/>
                  <a:pt x="2440308" y="854785"/>
                  <a:pt x="2475670" y="862734"/>
                </a:cubicBezTo>
                <a:cubicBezTo>
                  <a:pt x="2434442" y="892186"/>
                  <a:pt x="2385371" y="904223"/>
                  <a:pt x="2348751" y="941532"/>
                </a:cubicBezTo>
                <a:cubicBezTo>
                  <a:pt x="2505814" y="913571"/>
                  <a:pt x="2624649" y="795115"/>
                  <a:pt x="2768548" y="728777"/>
                </a:cubicBezTo>
                <a:cubicBezTo>
                  <a:pt x="2768288" y="752733"/>
                  <a:pt x="2757043" y="759944"/>
                  <a:pt x="2746708" y="765756"/>
                </a:cubicBezTo>
                <a:cubicBezTo>
                  <a:pt x="2694543" y="794922"/>
                  <a:pt x="2652953" y="839716"/>
                  <a:pt x="2608397" y="880317"/>
                </a:cubicBezTo>
                <a:cubicBezTo>
                  <a:pt x="2590029" y="897075"/>
                  <a:pt x="2577443" y="912606"/>
                  <a:pt x="2575152" y="940812"/>
                </a:cubicBezTo>
                <a:cubicBezTo>
                  <a:pt x="2573151" y="966343"/>
                  <a:pt x="2561809" y="980403"/>
                  <a:pt x="2534895" y="978892"/>
                </a:cubicBezTo>
                <a:cubicBezTo>
                  <a:pt x="2513018" y="977516"/>
                  <a:pt x="2491038" y="985403"/>
                  <a:pt x="2469845" y="992118"/>
                </a:cubicBezTo>
                <a:cubicBezTo>
                  <a:pt x="2445387" y="999726"/>
                  <a:pt x="2423224" y="1032758"/>
                  <a:pt x="2432981" y="1045346"/>
                </a:cubicBezTo>
                <a:cubicBezTo>
                  <a:pt x="2449611" y="1066717"/>
                  <a:pt x="2466408" y="1050693"/>
                  <a:pt x="2483018" y="1044351"/>
                </a:cubicBezTo>
                <a:cubicBezTo>
                  <a:pt x="2501821" y="1036940"/>
                  <a:pt x="2536570" y="1022523"/>
                  <a:pt x="2537844" y="1025265"/>
                </a:cubicBezTo>
                <a:cubicBezTo>
                  <a:pt x="2563271" y="1082327"/>
                  <a:pt x="2641747" y="1011216"/>
                  <a:pt x="2659933" y="1001724"/>
                </a:cubicBezTo>
                <a:cubicBezTo>
                  <a:pt x="2682623" y="989873"/>
                  <a:pt x="2707872" y="997361"/>
                  <a:pt x="2731449" y="995361"/>
                </a:cubicBezTo>
                <a:cubicBezTo>
                  <a:pt x="2752508" y="993697"/>
                  <a:pt x="2870079" y="977344"/>
                  <a:pt x="2888642" y="946885"/>
                </a:cubicBezTo>
                <a:cubicBezTo>
                  <a:pt x="2896154" y="965976"/>
                  <a:pt x="2890932" y="975521"/>
                  <a:pt x="2887067" y="985784"/>
                </a:cubicBezTo>
                <a:cubicBezTo>
                  <a:pt x="2881709" y="1000379"/>
                  <a:pt x="2882307" y="1009692"/>
                  <a:pt x="2899837" y="1016612"/>
                </a:cubicBezTo>
                <a:cubicBezTo>
                  <a:pt x="2949828" y="1036517"/>
                  <a:pt x="2949370" y="1037617"/>
                  <a:pt x="2916977" y="1085879"/>
                </a:cubicBezTo>
                <a:cubicBezTo>
                  <a:pt x="2915361" y="1088029"/>
                  <a:pt x="2917414" y="1093619"/>
                  <a:pt x="2917901" y="1097533"/>
                </a:cubicBezTo>
                <a:cubicBezTo>
                  <a:pt x="2929947" y="1101399"/>
                  <a:pt x="2939235" y="1083356"/>
                  <a:pt x="2955304" y="1097215"/>
                </a:cubicBezTo>
                <a:cubicBezTo>
                  <a:pt x="2916059" y="1181479"/>
                  <a:pt x="2836424" y="1217084"/>
                  <a:pt x="2772522" y="1287710"/>
                </a:cubicBezTo>
                <a:cubicBezTo>
                  <a:pt x="2837491" y="1292780"/>
                  <a:pt x="2860770" y="1221952"/>
                  <a:pt x="2907424" y="1220472"/>
                </a:cubicBezTo>
                <a:cubicBezTo>
                  <a:pt x="2934101" y="1235490"/>
                  <a:pt x="2874094" y="1281386"/>
                  <a:pt x="2939703" y="1277281"/>
                </a:cubicBezTo>
                <a:cubicBezTo>
                  <a:pt x="2915787" y="1300442"/>
                  <a:pt x="2898896" y="1321705"/>
                  <a:pt x="2884146" y="1345731"/>
                </a:cubicBezTo>
                <a:cubicBezTo>
                  <a:pt x="2857873" y="1388674"/>
                  <a:pt x="2856248" y="1413523"/>
                  <a:pt x="2882157" y="1458230"/>
                </a:cubicBezTo>
                <a:cubicBezTo>
                  <a:pt x="2899099" y="1487569"/>
                  <a:pt x="2920301" y="1513392"/>
                  <a:pt x="2915049" y="1553673"/>
                </a:cubicBezTo>
                <a:cubicBezTo>
                  <a:pt x="2911271" y="1581391"/>
                  <a:pt x="2918501" y="1597529"/>
                  <a:pt x="2950412" y="1578694"/>
                </a:cubicBezTo>
                <a:cubicBezTo>
                  <a:pt x="2984806" y="1558529"/>
                  <a:pt x="3003586" y="1578640"/>
                  <a:pt x="3003933" y="1625766"/>
                </a:cubicBezTo>
                <a:cubicBezTo>
                  <a:pt x="3004153" y="1656049"/>
                  <a:pt x="3012312" y="1663553"/>
                  <a:pt x="3037058" y="1654878"/>
                </a:cubicBezTo>
                <a:cubicBezTo>
                  <a:pt x="3064370" y="1645258"/>
                  <a:pt x="3087090" y="1620543"/>
                  <a:pt x="3123745" y="1622393"/>
                </a:cubicBezTo>
                <a:cubicBezTo>
                  <a:pt x="3107183" y="1680948"/>
                  <a:pt x="3044684" y="1678566"/>
                  <a:pt x="3022963" y="1735606"/>
                </a:cubicBezTo>
                <a:cubicBezTo>
                  <a:pt x="3061664" y="1727579"/>
                  <a:pt x="3091197" y="1721103"/>
                  <a:pt x="3117450" y="1704073"/>
                </a:cubicBezTo>
                <a:cubicBezTo>
                  <a:pt x="3128406" y="1697123"/>
                  <a:pt x="3140478" y="1689739"/>
                  <a:pt x="3150312" y="1703515"/>
                </a:cubicBezTo>
                <a:cubicBezTo>
                  <a:pt x="3161958" y="1720121"/>
                  <a:pt x="3147404" y="1730446"/>
                  <a:pt x="3138349" y="1735784"/>
                </a:cubicBezTo>
                <a:cubicBezTo>
                  <a:pt x="3112885" y="1750838"/>
                  <a:pt x="3096560" y="1777204"/>
                  <a:pt x="3077561" y="1799118"/>
                </a:cubicBezTo>
                <a:cubicBezTo>
                  <a:pt x="3035798" y="1847163"/>
                  <a:pt x="2987934" y="1890076"/>
                  <a:pt x="2958958" y="1960910"/>
                </a:cubicBezTo>
                <a:cubicBezTo>
                  <a:pt x="3008642" y="1933878"/>
                  <a:pt x="3040326" y="1888781"/>
                  <a:pt x="3087967" y="1870822"/>
                </a:cubicBezTo>
                <a:cubicBezTo>
                  <a:pt x="3057309" y="1936188"/>
                  <a:pt x="3010342" y="1984936"/>
                  <a:pt x="2967167" y="2036895"/>
                </a:cubicBezTo>
                <a:cubicBezTo>
                  <a:pt x="2954748" y="2051586"/>
                  <a:pt x="2941388" y="2062660"/>
                  <a:pt x="2943435" y="2088536"/>
                </a:cubicBezTo>
                <a:cubicBezTo>
                  <a:pt x="2947366" y="2138719"/>
                  <a:pt x="2936615" y="2183182"/>
                  <a:pt x="2899886" y="2213484"/>
                </a:cubicBezTo>
                <a:cubicBezTo>
                  <a:pt x="2899597" y="2213748"/>
                  <a:pt x="2903461" y="2220559"/>
                  <a:pt x="2905845" y="2225273"/>
                </a:cubicBezTo>
                <a:cubicBezTo>
                  <a:pt x="2931450" y="2221438"/>
                  <a:pt x="2945313" y="2188362"/>
                  <a:pt x="2979532" y="2190931"/>
                </a:cubicBezTo>
                <a:cubicBezTo>
                  <a:pt x="2956968" y="2236700"/>
                  <a:pt x="2938671" y="2277348"/>
                  <a:pt x="2898852" y="2305294"/>
                </a:cubicBezTo>
                <a:cubicBezTo>
                  <a:pt x="2866971" y="2327535"/>
                  <a:pt x="2825525" y="2345384"/>
                  <a:pt x="2810293" y="2398833"/>
                </a:cubicBezTo>
                <a:cubicBezTo>
                  <a:pt x="2841868" y="2401965"/>
                  <a:pt x="2861310" y="2385381"/>
                  <a:pt x="2881650" y="2372218"/>
                </a:cubicBezTo>
                <a:cubicBezTo>
                  <a:pt x="2912741" y="2351951"/>
                  <a:pt x="2943135" y="2330027"/>
                  <a:pt x="2974225" y="2309759"/>
                </a:cubicBezTo>
                <a:cubicBezTo>
                  <a:pt x="2986050" y="2302023"/>
                  <a:pt x="2999357" y="2295579"/>
                  <a:pt x="3012683" y="2317653"/>
                </a:cubicBezTo>
                <a:cubicBezTo>
                  <a:pt x="2970624" y="2331816"/>
                  <a:pt x="2951713" y="2369578"/>
                  <a:pt x="2931073" y="2405699"/>
                </a:cubicBezTo>
                <a:cubicBezTo>
                  <a:pt x="2919509" y="2426034"/>
                  <a:pt x="2911977" y="2451537"/>
                  <a:pt x="2882715" y="2448719"/>
                </a:cubicBezTo>
                <a:cubicBezTo>
                  <a:pt x="2867361" y="2447162"/>
                  <a:pt x="2861011" y="2461968"/>
                  <a:pt x="2865848" y="2477409"/>
                </a:cubicBezTo>
                <a:cubicBezTo>
                  <a:pt x="2883104" y="2531789"/>
                  <a:pt x="2853691" y="2558326"/>
                  <a:pt x="2821284" y="2576462"/>
                </a:cubicBezTo>
                <a:cubicBezTo>
                  <a:pt x="2759818" y="2610617"/>
                  <a:pt x="2715221" y="2669707"/>
                  <a:pt x="2656799" y="2709240"/>
                </a:cubicBezTo>
                <a:cubicBezTo>
                  <a:pt x="2600030" y="2747619"/>
                  <a:pt x="2564656" y="2817603"/>
                  <a:pt x="2509030" y="2862167"/>
                </a:cubicBezTo>
                <a:cubicBezTo>
                  <a:pt x="2468745" y="2894430"/>
                  <a:pt x="2431833" y="2932805"/>
                  <a:pt x="2389778" y="2963234"/>
                </a:cubicBezTo>
                <a:cubicBezTo>
                  <a:pt x="2290247" y="3035207"/>
                  <a:pt x="2186524" y="3098027"/>
                  <a:pt x="2069250" y="3128778"/>
                </a:cubicBezTo>
                <a:cubicBezTo>
                  <a:pt x="1972384" y="3153989"/>
                  <a:pt x="1123117" y="3330088"/>
                  <a:pt x="644053" y="2770909"/>
                </a:cubicBezTo>
                <a:cubicBezTo>
                  <a:pt x="636791" y="2769238"/>
                  <a:pt x="627642" y="2762747"/>
                  <a:pt x="623695" y="2755551"/>
                </a:cubicBezTo>
                <a:cubicBezTo>
                  <a:pt x="604987" y="2721968"/>
                  <a:pt x="574583" y="2712161"/>
                  <a:pt x="546007" y="2697950"/>
                </a:cubicBezTo>
                <a:cubicBezTo>
                  <a:pt x="520893" y="2685412"/>
                  <a:pt x="494294" y="2672387"/>
                  <a:pt x="479245" y="2645456"/>
                </a:cubicBezTo>
                <a:cubicBezTo>
                  <a:pt x="459346" y="2609516"/>
                  <a:pt x="499418" y="2633938"/>
                  <a:pt x="502427" y="2618034"/>
                </a:cubicBezTo>
                <a:cubicBezTo>
                  <a:pt x="485457" y="2600753"/>
                  <a:pt x="461916" y="2586675"/>
                  <a:pt x="451974" y="2565088"/>
                </a:cubicBezTo>
                <a:cubicBezTo>
                  <a:pt x="415905" y="2487191"/>
                  <a:pt x="362930" y="2436186"/>
                  <a:pt x="292783" y="2402692"/>
                </a:cubicBezTo>
                <a:cubicBezTo>
                  <a:pt x="272618" y="2393119"/>
                  <a:pt x="256071" y="2371328"/>
                  <a:pt x="231630" y="2372508"/>
                </a:cubicBezTo>
                <a:cubicBezTo>
                  <a:pt x="177294" y="2375219"/>
                  <a:pt x="179763" y="2305600"/>
                  <a:pt x="145758" y="2282098"/>
                </a:cubicBezTo>
                <a:cubicBezTo>
                  <a:pt x="139286" y="2277648"/>
                  <a:pt x="132167" y="2267714"/>
                  <a:pt x="131565" y="2260009"/>
                </a:cubicBezTo>
                <a:cubicBezTo>
                  <a:pt x="130763" y="2248930"/>
                  <a:pt x="134878" y="2237410"/>
                  <a:pt x="138122" y="2226678"/>
                </a:cubicBezTo>
                <a:cubicBezTo>
                  <a:pt x="141532" y="2215911"/>
                  <a:pt x="147994" y="2205699"/>
                  <a:pt x="141334" y="2193859"/>
                </a:cubicBezTo>
                <a:cubicBezTo>
                  <a:pt x="138580" y="2189022"/>
                  <a:pt x="135896" y="2170712"/>
                  <a:pt x="126693" y="2187530"/>
                </a:cubicBezTo>
                <a:cubicBezTo>
                  <a:pt x="101447" y="2233670"/>
                  <a:pt x="74109" y="2200919"/>
                  <a:pt x="41604" y="2189349"/>
                </a:cubicBezTo>
                <a:cubicBezTo>
                  <a:pt x="60854" y="2166175"/>
                  <a:pt x="78933" y="2148876"/>
                  <a:pt x="76603" y="2120850"/>
                </a:cubicBezTo>
                <a:cubicBezTo>
                  <a:pt x="71738" y="2063033"/>
                  <a:pt x="96663" y="2030822"/>
                  <a:pt x="141697" y="2016027"/>
                </a:cubicBezTo>
                <a:cubicBezTo>
                  <a:pt x="113120" y="1965261"/>
                  <a:pt x="113120" y="1965261"/>
                  <a:pt x="166543" y="1946071"/>
                </a:cubicBezTo>
                <a:cubicBezTo>
                  <a:pt x="138043" y="1915976"/>
                  <a:pt x="136164" y="1907136"/>
                  <a:pt x="159241" y="1889779"/>
                </a:cubicBezTo>
                <a:cubicBezTo>
                  <a:pt x="181447" y="1873208"/>
                  <a:pt x="207889" y="1863569"/>
                  <a:pt x="226973" y="1841236"/>
                </a:cubicBezTo>
                <a:cubicBezTo>
                  <a:pt x="196595" y="1801497"/>
                  <a:pt x="179742" y="1751452"/>
                  <a:pt x="131881" y="1739129"/>
                </a:cubicBezTo>
                <a:cubicBezTo>
                  <a:pt x="124413" y="1737302"/>
                  <a:pt x="116969" y="1725025"/>
                  <a:pt x="119629" y="1716426"/>
                </a:cubicBezTo>
                <a:cubicBezTo>
                  <a:pt x="129403" y="1685225"/>
                  <a:pt x="95700" y="1637154"/>
                  <a:pt x="143337" y="1620802"/>
                </a:cubicBezTo>
                <a:cubicBezTo>
                  <a:pt x="149328" y="1618927"/>
                  <a:pt x="153720" y="1611966"/>
                  <a:pt x="147336" y="1605490"/>
                </a:cubicBezTo>
                <a:cubicBezTo>
                  <a:pt x="125258" y="1582867"/>
                  <a:pt x="145616" y="1580347"/>
                  <a:pt x="156983" y="1574517"/>
                </a:cubicBezTo>
                <a:cubicBezTo>
                  <a:pt x="170664" y="1567391"/>
                  <a:pt x="189637" y="1575409"/>
                  <a:pt x="200161" y="1558309"/>
                </a:cubicBezTo>
                <a:cubicBezTo>
                  <a:pt x="193836" y="1543987"/>
                  <a:pt x="182147" y="1546672"/>
                  <a:pt x="172865" y="1543625"/>
                </a:cubicBezTo>
                <a:cubicBezTo>
                  <a:pt x="145803" y="1534915"/>
                  <a:pt x="122629" y="1522568"/>
                  <a:pt x="113833" y="1486877"/>
                </a:cubicBezTo>
                <a:cubicBezTo>
                  <a:pt x="106841" y="1458035"/>
                  <a:pt x="98764" y="1433038"/>
                  <a:pt x="130259" y="1417104"/>
                </a:cubicBezTo>
                <a:cubicBezTo>
                  <a:pt x="143361" y="1410503"/>
                  <a:pt x="134942" y="1390400"/>
                  <a:pt x="124806" y="1381707"/>
                </a:cubicBezTo>
                <a:cubicBezTo>
                  <a:pt x="106676" y="1366279"/>
                  <a:pt x="89719" y="1344175"/>
                  <a:pt x="64899" y="1347643"/>
                </a:cubicBezTo>
                <a:cubicBezTo>
                  <a:pt x="49785" y="1349651"/>
                  <a:pt x="36751" y="1344386"/>
                  <a:pt x="23143" y="1338040"/>
                </a:cubicBezTo>
                <a:cubicBezTo>
                  <a:pt x="13369" y="1333488"/>
                  <a:pt x="2147" y="1330251"/>
                  <a:pt x="238" y="1316396"/>
                </a:cubicBezTo>
                <a:cubicBezTo>
                  <a:pt x="-1549" y="1303117"/>
                  <a:pt x="7055" y="1295665"/>
                  <a:pt x="16397" y="1290868"/>
                </a:cubicBezTo>
                <a:cubicBezTo>
                  <a:pt x="47602" y="1275196"/>
                  <a:pt x="75964" y="1255911"/>
                  <a:pt x="97388" y="1221030"/>
                </a:cubicBezTo>
                <a:cubicBezTo>
                  <a:pt x="75781" y="1209553"/>
                  <a:pt x="55900" y="1202130"/>
                  <a:pt x="39044" y="1189443"/>
                </a:cubicBezTo>
                <a:cubicBezTo>
                  <a:pt x="-1674" y="1158732"/>
                  <a:pt x="250186" y="981271"/>
                  <a:pt x="255077" y="936043"/>
                </a:cubicBezTo>
                <a:cubicBezTo>
                  <a:pt x="256595" y="922063"/>
                  <a:pt x="268439" y="905486"/>
                  <a:pt x="279850" y="899042"/>
                </a:cubicBezTo>
                <a:cubicBezTo>
                  <a:pt x="333337" y="868793"/>
                  <a:pt x="374447" y="817674"/>
                  <a:pt x="429912" y="790219"/>
                </a:cubicBezTo>
                <a:cubicBezTo>
                  <a:pt x="482237" y="764234"/>
                  <a:pt x="532712" y="733620"/>
                  <a:pt x="589343" y="701900"/>
                </a:cubicBezTo>
                <a:cubicBezTo>
                  <a:pt x="542122" y="662528"/>
                  <a:pt x="477386" y="682112"/>
                  <a:pt x="447520" y="617157"/>
                </a:cubicBezTo>
                <a:cubicBezTo>
                  <a:pt x="503736" y="586730"/>
                  <a:pt x="571135" y="593494"/>
                  <a:pt x="622996" y="553145"/>
                </a:cubicBezTo>
                <a:cubicBezTo>
                  <a:pt x="627421" y="549594"/>
                  <a:pt x="634727" y="550651"/>
                  <a:pt x="640836" y="550156"/>
                </a:cubicBezTo>
                <a:cubicBezTo>
                  <a:pt x="763142" y="539827"/>
                  <a:pt x="878989" y="501545"/>
                  <a:pt x="992451" y="457743"/>
                </a:cubicBezTo>
                <a:cubicBezTo>
                  <a:pt x="1155911" y="394880"/>
                  <a:pt x="1322116" y="341676"/>
                  <a:pt x="1489711" y="293398"/>
                </a:cubicBezTo>
                <a:cubicBezTo>
                  <a:pt x="1628184" y="253520"/>
                  <a:pt x="1768170" y="219146"/>
                  <a:pt x="1904023" y="170185"/>
                </a:cubicBezTo>
                <a:cubicBezTo>
                  <a:pt x="2049334" y="117807"/>
                  <a:pt x="2193909" y="62773"/>
                  <a:pt x="2338853" y="9468"/>
                </a:cubicBezTo>
                <a:cubicBezTo>
                  <a:pt x="2345422" y="7067"/>
                  <a:pt x="2352255" y="2452"/>
                  <a:pt x="2359436" y="699"/>
                </a:cubicBezTo>
                <a:close/>
              </a:path>
            </a:pathLst>
          </a:cu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C566136-6012-44EE-8C63-D8E78DBDAF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2" r="11361" b="5"/>
          <a:stretch/>
        </p:blipFill>
        <p:spPr>
          <a:xfrm>
            <a:off x="5258825" y="276066"/>
            <a:ext cx="2447925" cy="2438401"/>
          </a:xfrm>
          <a:custGeom>
            <a:avLst/>
            <a:gdLst/>
            <a:ahLst/>
            <a:cxnLst/>
            <a:rect l="l" t="t" r="r" b="b"/>
            <a:pathLst>
              <a:path w="2447925" h="2438401">
                <a:moveTo>
                  <a:pt x="389104" y="11"/>
                </a:moveTo>
                <a:cubicBezTo>
                  <a:pt x="394692" y="191"/>
                  <a:pt x="400473" y="2706"/>
                  <a:pt x="405710" y="3505"/>
                </a:cubicBezTo>
                <a:cubicBezTo>
                  <a:pt x="521317" y="21390"/>
                  <a:pt x="636924" y="40712"/>
                  <a:pt x="752658" y="57799"/>
                </a:cubicBezTo>
                <a:cubicBezTo>
                  <a:pt x="860856" y="73767"/>
                  <a:pt x="969819" y="77439"/>
                  <a:pt x="1078528" y="85743"/>
                </a:cubicBezTo>
                <a:cubicBezTo>
                  <a:pt x="1210102" y="95804"/>
                  <a:pt x="1341422" y="110016"/>
                  <a:pt x="1472230" y="132371"/>
                </a:cubicBezTo>
                <a:cubicBezTo>
                  <a:pt x="1563055" y="148021"/>
                  <a:pt x="1654774" y="158879"/>
                  <a:pt x="1746877" y="146424"/>
                </a:cubicBezTo>
                <a:cubicBezTo>
                  <a:pt x="1751474" y="145785"/>
                  <a:pt x="1756712" y="143709"/>
                  <a:pt x="1760544" y="145785"/>
                </a:cubicBezTo>
                <a:cubicBezTo>
                  <a:pt x="1805255" y="169100"/>
                  <a:pt x="1854051" y="152332"/>
                  <a:pt x="1900422" y="167023"/>
                </a:cubicBezTo>
                <a:cubicBezTo>
                  <a:pt x="1888542" y="223712"/>
                  <a:pt x="1837573" y="219081"/>
                  <a:pt x="1808831" y="258364"/>
                </a:cubicBezTo>
                <a:cubicBezTo>
                  <a:pt x="1855712" y="274012"/>
                  <a:pt x="1897867" y="289822"/>
                  <a:pt x="1940661" y="301638"/>
                </a:cubicBezTo>
                <a:cubicBezTo>
                  <a:pt x="1986010" y="314093"/>
                  <a:pt x="2024460" y="347787"/>
                  <a:pt x="2068785" y="362798"/>
                </a:cubicBezTo>
                <a:cubicBezTo>
                  <a:pt x="2078240" y="365992"/>
                  <a:pt x="2089608" y="377170"/>
                  <a:pt x="2092930" y="388028"/>
                </a:cubicBezTo>
                <a:cubicBezTo>
                  <a:pt x="2103660" y="423159"/>
                  <a:pt x="2317883" y="521686"/>
                  <a:pt x="2292591" y="552983"/>
                </a:cubicBezTo>
                <a:cubicBezTo>
                  <a:pt x="2282116" y="565918"/>
                  <a:pt x="2268576" y="575180"/>
                  <a:pt x="2254395" y="587955"/>
                </a:cubicBezTo>
                <a:cubicBezTo>
                  <a:pt x="2275729" y="612067"/>
                  <a:pt x="2299744" y="622607"/>
                  <a:pt x="2325293" y="629792"/>
                </a:cubicBezTo>
                <a:cubicBezTo>
                  <a:pt x="2332958" y="632028"/>
                  <a:pt x="2340494" y="636499"/>
                  <a:pt x="2341261" y="647358"/>
                </a:cubicBezTo>
                <a:cubicBezTo>
                  <a:pt x="2342027" y="658695"/>
                  <a:pt x="2334234" y="663165"/>
                  <a:pt x="2327720" y="668436"/>
                </a:cubicBezTo>
                <a:cubicBezTo>
                  <a:pt x="2318651" y="675781"/>
                  <a:pt x="2309836" y="682170"/>
                  <a:pt x="2298340" y="683127"/>
                </a:cubicBezTo>
                <a:cubicBezTo>
                  <a:pt x="2279433" y="684565"/>
                  <a:pt x="2270364" y="705004"/>
                  <a:pt x="2259378" y="720334"/>
                </a:cubicBezTo>
                <a:cubicBezTo>
                  <a:pt x="2253247" y="728957"/>
                  <a:pt x="2250180" y="746362"/>
                  <a:pt x="2260910" y="749397"/>
                </a:cubicBezTo>
                <a:cubicBezTo>
                  <a:pt x="2286715" y="756743"/>
                  <a:pt x="2284670" y="777981"/>
                  <a:pt x="2284033" y="802093"/>
                </a:cubicBezTo>
                <a:cubicBezTo>
                  <a:pt x="2283138" y="831955"/>
                  <a:pt x="2267936" y="845687"/>
                  <a:pt x="2249286" y="857185"/>
                </a:cubicBezTo>
                <a:cubicBezTo>
                  <a:pt x="2242899" y="861176"/>
                  <a:pt x="2233830" y="861017"/>
                  <a:pt x="2231402" y="873473"/>
                </a:cubicBezTo>
                <a:cubicBezTo>
                  <a:pt x="2241877" y="885289"/>
                  <a:pt x="2254651" y="875709"/>
                  <a:pt x="2265893" y="879061"/>
                </a:cubicBezTo>
                <a:cubicBezTo>
                  <a:pt x="2275218" y="881776"/>
                  <a:pt x="2290675" y="880339"/>
                  <a:pt x="2277900" y="902056"/>
                </a:cubicBezTo>
                <a:cubicBezTo>
                  <a:pt x="2274196" y="908284"/>
                  <a:pt x="2278539" y="913075"/>
                  <a:pt x="2283266" y="913554"/>
                </a:cubicBezTo>
                <a:cubicBezTo>
                  <a:pt x="2321077" y="918504"/>
                  <a:pt x="2303704" y="962418"/>
                  <a:pt x="2315840" y="985572"/>
                </a:cubicBezTo>
                <a:cubicBezTo>
                  <a:pt x="2319161" y="991959"/>
                  <a:pt x="2315584" y="1002977"/>
                  <a:pt x="2310347" y="1005692"/>
                </a:cubicBezTo>
                <a:cubicBezTo>
                  <a:pt x="2276878" y="1023578"/>
                  <a:pt x="2272280" y="1066213"/>
                  <a:pt x="2256056" y="1102941"/>
                </a:cubicBezTo>
                <a:cubicBezTo>
                  <a:pt x="2273685" y="1117472"/>
                  <a:pt x="2294762" y="1120666"/>
                  <a:pt x="2313796" y="1130087"/>
                </a:cubicBezTo>
                <a:cubicBezTo>
                  <a:pt x="2333596" y="1139988"/>
                  <a:pt x="2333596" y="1147334"/>
                  <a:pt x="2317245" y="1176076"/>
                </a:cubicBezTo>
                <a:cubicBezTo>
                  <a:pt x="2359783" y="1182305"/>
                  <a:pt x="2359783" y="1182305"/>
                  <a:pt x="2346626" y="1227495"/>
                </a:cubicBezTo>
                <a:cubicBezTo>
                  <a:pt x="2382267" y="1231648"/>
                  <a:pt x="2405771" y="1253045"/>
                  <a:pt x="2411263" y="1299834"/>
                </a:cubicBezTo>
                <a:cubicBezTo>
                  <a:pt x="2413946" y="1322509"/>
                  <a:pt x="2430041" y="1333207"/>
                  <a:pt x="2447925" y="1348378"/>
                </a:cubicBezTo>
                <a:cubicBezTo>
                  <a:pt x="2425699" y="1363069"/>
                  <a:pt x="2410624" y="1393728"/>
                  <a:pt x="2384693" y="1361311"/>
                </a:cubicBezTo>
                <a:cubicBezTo>
                  <a:pt x="2375241" y="1349495"/>
                  <a:pt x="2376133" y="1364506"/>
                  <a:pt x="2374857" y="1368817"/>
                </a:cubicBezTo>
                <a:cubicBezTo>
                  <a:pt x="2371792" y="1379356"/>
                  <a:pt x="2378178" y="1386383"/>
                  <a:pt x="2382394" y="1394366"/>
                </a:cubicBezTo>
                <a:cubicBezTo>
                  <a:pt x="2386481" y="1402351"/>
                  <a:pt x="2391336" y="1410814"/>
                  <a:pt x="2392486" y="1419758"/>
                </a:cubicBezTo>
                <a:cubicBezTo>
                  <a:pt x="2393252" y="1425985"/>
                  <a:pt x="2389547" y="1435086"/>
                  <a:pt x="2385460" y="1439718"/>
                </a:cubicBezTo>
                <a:cubicBezTo>
                  <a:pt x="2363998" y="1464150"/>
                  <a:pt x="2376773" y="1519082"/>
                  <a:pt x="2336150" y="1526108"/>
                </a:cubicBezTo>
                <a:cubicBezTo>
                  <a:pt x="2317883" y="1529301"/>
                  <a:pt x="2309070" y="1549422"/>
                  <a:pt x="2295657" y="1560440"/>
                </a:cubicBezTo>
                <a:cubicBezTo>
                  <a:pt x="2249031" y="1598924"/>
                  <a:pt x="2217861" y="1648426"/>
                  <a:pt x="2203427" y="1716453"/>
                </a:cubicBezTo>
                <a:cubicBezTo>
                  <a:pt x="2199467" y="1735296"/>
                  <a:pt x="2184265" y="1750466"/>
                  <a:pt x="2174429" y="1767073"/>
                </a:cubicBezTo>
                <a:cubicBezTo>
                  <a:pt x="2179156" y="1779209"/>
                  <a:pt x="2204960" y="1753021"/>
                  <a:pt x="2195890" y="1784957"/>
                </a:cubicBezTo>
                <a:cubicBezTo>
                  <a:pt x="2188992" y="1808911"/>
                  <a:pt x="2171363" y="1823762"/>
                  <a:pt x="2154756" y="1837974"/>
                </a:cubicBezTo>
                <a:cubicBezTo>
                  <a:pt x="2135851" y="1854102"/>
                  <a:pt x="2114901" y="1867036"/>
                  <a:pt x="2106342" y="1896897"/>
                </a:cubicBezTo>
                <a:cubicBezTo>
                  <a:pt x="2104554" y="1903285"/>
                  <a:pt x="2098806" y="1909992"/>
                  <a:pt x="2093696" y="1912548"/>
                </a:cubicBezTo>
                <a:cubicBezTo>
                  <a:pt x="1827225" y="2438073"/>
                  <a:pt x="1171270" y="2441585"/>
                  <a:pt x="1095646" y="2437912"/>
                </a:cubicBezTo>
                <a:cubicBezTo>
                  <a:pt x="1004055" y="2433281"/>
                  <a:pt x="917445" y="2400865"/>
                  <a:pt x="832498" y="2360464"/>
                </a:cubicBezTo>
                <a:cubicBezTo>
                  <a:pt x="796601" y="2343378"/>
                  <a:pt x="763261" y="2319107"/>
                  <a:pt x="728386" y="2300264"/>
                </a:cubicBezTo>
                <a:cubicBezTo>
                  <a:pt x="680228" y="2274234"/>
                  <a:pt x="643055" y="2224572"/>
                  <a:pt x="595024" y="2203653"/>
                </a:cubicBezTo>
                <a:cubicBezTo>
                  <a:pt x="545588" y="2182095"/>
                  <a:pt x="503305" y="2142654"/>
                  <a:pt x="452463" y="2125886"/>
                </a:cubicBezTo>
                <a:cubicBezTo>
                  <a:pt x="425637" y="2116944"/>
                  <a:pt x="399706" y="2100816"/>
                  <a:pt x="403921" y="2054667"/>
                </a:cubicBezTo>
                <a:cubicBezTo>
                  <a:pt x="405071" y="2041572"/>
                  <a:pt x="398046" y="2030875"/>
                  <a:pt x="386931" y="2034707"/>
                </a:cubicBezTo>
                <a:cubicBezTo>
                  <a:pt x="365727" y="2041892"/>
                  <a:pt x="356146" y="2022889"/>
                  <a:pt x="344393" y="2008677"/>
                </a:cubicBezTo>
                <a:cubicBezTo>
                  <a:pt x="323444" y="1983447"/>
                  <a:pt x="303517" y="1956620"/>
                  <a:pt x="270175" y="1952468"/>
                </a:cubicBezTo>
                <a:cubicBezTo>
                  <a:pt x="276562" y="1932666"/>
                  <a:pt x="287420" y="1935541"/>
                  <a:pt x="297384" y="1939693"/>
                </a:cubicBezTo>
                <a:cubicBezTo>
                  <a:pt x="323571" y="1950553"/>
                  <a:pt x="349503" y="1962848"/>
                  <a:pt x="375690" y="1973707"/>
                </a:cubicBezTo>
                <a:cubicBezTo>
                  <a:pt x="392808" y="1980733"/>
                  <a:pt x="409798" y="1990633"/>
                  <a:pt x="432664" y="1982807"/>
                </a:cubicBezTo>
                <a:cubicBezTo>
                  <a:pt x="412991" y="1942887"/>
                  <a:pt x="379523" y="1935701"/>
                  <a:pt x="352441" y="1923406"/>
                </a:cubicBezTo>
                <a:cubicBezTo>
                  <a:pt x="318590" y="1907916"/>
                  <a:pt x="298662" y="1878693"/>
                  <a:pt x="274774" y="1846117"/>
                </a:cubicBezTo>
                <a:cubicBezTo>
                  <a:pt x="299684" y="1838293"/>
                  <a:pt x="315140" y="1862246"/>
                  <a:pt x="334685" y="1860968"/>
                </a:cubicBezTo>
                <a:cubicBezTo>
                  <a:pt x="335707" y="1856817"/>
                  <a:pt x="337495" y="1850749"/>
                  <a:pt x="337240" y="1850588"/>
                </a:cubicBezTo>
                <a:cubicBezTo>
                  <a:pt x="305304" y="1832704"/>
                  <a:pt x="290359" y="1799170"/>
                  <a:pt x="285376" y="1758609"/>
                </a:cubicBezTo>
                <a:cubicBezTo>
                  <a:pt x="282821" y="1737691"/>
                  <a:pt x="271197" y="1731144"/>
                  <a:pt x="259700" y="1721563"/>
                </a:cubicBezTo>
                <a:cubicBezTo>
                  <a:pt x="219589" y="1687550"/>
                  <a:pt x="177179" y="1656731"/>
                  <a:pt x="144221" y="1609943"/>
                </a:cubicBezTo>
                <a:cubicBezTo>
                  <a:pt x="182288" y="1616171"/>
                  <a:pt x="212818" y="1646670"/>
                  <a:pt x="253825" y="1659765"/>
                </a:cubicBezTo>
                <a:cubicBezTo>
                  <a:pt x="221250" y="1608346"/>
                  <a:pt x="179095" y="1582317"/>
                  <a:pt x="140644" y="1551178"/>
                </a:cubicBezTo>
                <a:cubicBezTo>
                  <a:pt x="123143" y="1536966"/>
                  <a:pt x="106921" y="1518762"/>
                  <a:pt x="85716" y="1511097"/>
                </a:cubicBezTo>
                <a:cubicBezTo>
                  <a:pt x="78178" y="1508383"/>
                  <a:pt x="65787" y="1502634"/>
                  <a:pt x="71791" y="1487464"/>
                </a:cubicBezTo>
                <a:cubicBezTo>
                  <a:pt x="76900" y="1474849"/>
                  <a:pt x="86992" y="1478680"/>
                  <a:pt x="96190" y="1482354"/>
                </a:cubicBezTo>
                <a:cubicBezTo>
                  <a:pt x="118290" y="1491457"/>
                  <a:pt x="141156" y="1491615"/>
                  <a:pt x="171047" y="1491457"/>
                </a:cubicBezTo>
                <a:cubicBezTo>
                  <a:pt x="146010" y="1449778"/>
                  <a:pt x="100149" y="1462234"/>
                  <a:pt x="78689" y="1418479"/>
                </a:cubicBezTo>
                <a:cubicBezTo>
                  <a:pt x="105515" y="1410814"/>
                  <a:pt x="126209" y="1426623"/>
                  <a:pt x="147926" y="1429657"/>
                </a:cubicBezTo>
                <a:cubicBezTo>
                  <a:pt x="167597" y="1432372"/>
                  <a:pt x="172452" y="1425027"/>
                  <a:pt x="167854" y="1400914"/>
                </a:cubicBezTo>
                <a:cubicBezTo>
                  <a:pt x="160701" y="1363387"/>
                  <a:pt x="171431" y="1344225"/>
                  <a:pt x="200045" y="1354445"/>
                </a:cubicBezTo>
                <a:cubicBezTo>
                  <a:pt x="226614" y="1364026"/>
                  <a:pt x="229425" y="1349975"/>
                  <a:pt x="222271" y="1328576"/>
                </a:cubicBezTo>
                <a:cubicBezTo>
                  <a:pt x="212052" y="1297439"/>
                  <a:pt x="223676" y="1273326"/>
                  <a:pt x="231597" y="1247137"/>
                </a:cubicBezTo>
                <a:cubicBezTo>
                  <a:pt x="243733" y="1207215"/>
                  <a:pt x="238623" y="1187734"/>
                  <a:pt x="212435" y="1158032"/>
                </a:cubicBezTo>
                <a:cubicBezTo>
                  <a:pt x="197746" y="1141424"/>
                  <a:pt x="181906" y="1127373"/>
                  <a:pt x="160572" y="1113001"/>
                </a:cubicBezTo>
                <a:cubicBezTo>
                  <a:pt x="209753" y="1105177"/>
                  <a:pt x="158145" y="1078828"/>
                  <a:pt x="175518" y="1062380"/>
                </a:cubicBezTo>
                <a:cubicBezTo>
                  <a:pt x="210264" y="1055674"/>
                  <a:pt x="238623" y="1108051"/>
                  <a:pt x="285888" y="1093041"/>
                </a:cubicBezTo>
                <a:cubicBezTo>
                  <a:pt x="227510" y="1047688"/>
                  <a:pt x="162999" y="1032839"/>
                  <a:pt x="120717" y="972478"/>
                </a:cubicBezTo>
                <a:cubicBezTo>
                  <a:pt x="130425" y="958744"/>
                  <a:pt x="140133" y="971520"/>
                  <a:pt x="148437" y="966410"/>
                </a:cubicBezTo>
                <a:cubicBezTo>
                  <a:pt x="148181" y="963216"/>
                  <a:pt x="148821" y="958425"/>
                  <a:pt x="147287" y="956989"/>
                </a:cubicBezTo>
                <a:cubicBezTo>
                  <a:pt x="115735" y="924093"/>
                  <a:pt x="115223" y="923295"/>
                  <a:pt x="149075" y="899022"/>
                </a:cubicBezTo>
                <a:cubicBezTo>
                  <a:pt x="160956" y="890559"/>
                  <a:pt x="159933" y="883053"/>
                  <a:pt x="153675" y="872355"/>
                </a:cubicBezTo>
                <a:cubicBezTo>
                  <a:pt x="149203" y="864849"/>
                  <a:pt x="143838" y="858142"/>
                  <a:pt x="146393" y="841695"/>
                </a:cubicBezTo>
                <a:cubicBezTo>
                  <a:pt x="164915" y="862774"/>
                  <a:pt x="254463" y="855907"/>
                  <a:pt x="270303" y="853671"/>
                </a:cubicBezTo>
                <a:cubicBezTo>
                  <a:pt x="288059" y="851276"/>
                  <a:pt x="305560" y="841056"/>
                  <a:pt x="324209" y="846644"/>
                </a:cubicBezTo>
                <a:cubicBezTo>
                  <a:pt x="339156" y="851118"/>
                  <a:pt x="408392" y="894392"/>
                  <a:pt x="418229" y="844729"/>
                </a:cubicBezTo>
                <a:cubicBezTo>
                  <a:pt x="418740" y="842334"/>
                  <a:pt x="446715" y="847923"/>
                  <a:pt x="461789" y="850637"/>
                </a:cubicBezTo>
                <a:cubicBezTo>
                  <a:pt x="475074" y="852873"/>
                  <a:pt x="490020" y="862774"/>
                  <a:pt x="498962" y="842973"/>
                </a:cubicBezTo>
                <a:cubicBezTo>
                  <a:pt x="504200" y="831316"/>
                  <a:pt x="482610" y="808800"/>
                  <a:pt x="463321" y="806884"/>
                </a:cubicBezTo>
                <a:cubicBezTo>
                  <a:pt x="446587" y="805127"/>
                  <a:pt x="429086" y="802572"/>
                  <a:pt x="413118" y="807362"/>
                </a:cubicBezTo>
                <a:cubicBezTo>
                  <a:pt x="393447" y="813112"/>
                  <a:pt x="382845" y="803850"/>
                  <a:pt x="377350" y="783890"/>
                </a:cubicBezTo>
                <a:cubicBezTo>
                  <a:pt x="371220" y="761853"/>
                  <a:pt x="359467" y="751632"/>
                  <a:pt x="343244" y="741412"/>
                </a:cubicBezTo>
                <a:cubicBezTo>
                  <a:pt x="303898" y="716662"/>
                  <a:pt x="266087" y="688078"/>
                  <a:pt x="222910" y="673706"/>
                </a:cubicBezTo>
                <a:cubicBezTo>
                  <a:pt x="214351" y="670831"/>
                  <a:pt x="204899" y="666998"/>
                  <a:pt x="200939" y="647997"/>
                </a:cubicBezTo>
                <a:cubicBezTo>
                  <a:pt x="317823" y="676420"/>
                  <a:pt x="424361" y="750515"/>
                  <a:pt x="544949" y="746203"/>
                </a:cubicBezTo>
                <a:cubicBezTo>
                  <a:pt x="511991" y="722729"/>
                  <a:pt x="473797" y="721451"/>
                  <a:pt x="438667" y="705004"/>
                </a:cubicBezTo>
                <a:cubicBezTo>
                  <a:pt x="463577" y="692708"/>
                  <a:pt x="486954" y="705483"/>
                  <a:pt x="510587" y="712510"/>
                </a:cubicBezTo>
                <a:cubicBezTo>
                  <a:pt x="530387" y="718257"/>
                  <a:pt x="548270" y="719216"/>
                  <a:pt x="550442" y="684884"/>
                </a:cubicBezTo>
                <a:cubicBezTo>
                  <a:pt x="549675" y="682649"/>
                  <a:pt x="549803" y="679774"/>
                  <a:pt x="549931" y="677060"/>
                </a:cubicBezTo>
                <a:cubicBezTo>
                  <a:pt x="543287" y="662847"/>
                  <a:pt x="532941" y="655502"/>
                  <a:pt x="520678" y="651349"/>
                </a:cubicBezTo>
                <a:cubicBezTo>
                  <a:pt x="513268" y="648794"/>
                  <a:pt x="503433" y="644962"/>
                  <a:pt x="503560" y="634743"/>
                </a:cubicBezTo>
                <a:cubicBezTo>
                  <a:pt x="503943" y="596897"/>
                  <a:pt x="480311" y="585878"/>
                  <a:pt x="456679" y="574860"/>
                </a:cubicBezTo>
                <a:cubicBezTo>
                  <a:pt x="469836" y="556018"/>
                  <a:pt x="480183" y="569910"/>
                  <a:pt x="490147" y="568473"/>
                </a:cubicBezTo>
                <a:cubicBezTo>
                  <a:pt x="496662" y="567515"/>
                  <a:pt x="502538" y="565759"/>
                  <a:pt x="502538" y="556018"/>
                </a:cubicBezTo>
                <a:cubicBezTo>
                  <a:pt x="502666" y="547873"/>
                  <a:pt x="499600" y="538611"/>
                  <a:pt x="493213" y="538453"/>
                </a:cubicBezTo>
                <a:cubicBezTo>
                  <a:pt x="453230" y="537015"/>
                  <a:pt x="431131" y="484638"/>
                  <a:pt x="389614" y="484478"/>
                </a:cubicBezTo>
                <a:cubicBezTo>
                  <a:pt x="364832" y="484478"/>
                  <a:pt x="402517" y="454937"/>
                  <a:pt x="381567" y="442640"/>
                </a:cubicBezTo>
                <a:cubicBezTo>
                  <a:pt x="376967" y="439925"/>
                  <a:pt x="393575" y="435775"/>
                  <a:pt x="400984" y="436413"/>
                </a:cubicBezTo>
                <a:cubicBezTo>
                  <a:pt x="408265" y="437051"/>
                  <a:pt x="414780" y="444876"/>
                  <a:pt x="423594" y="439287"/>
                </a:cubicBezTo>
                <a:cubicBezTo>
                  <a:pt x="428448" y="419327"/>
                  <a:pt x="415930" y="411981"/>
                  <a:pt x="405582" y="406392"/>
                </a:cubicBezTo>
                <a:cubicBezTo>
                  <a:pt x="381694" y="393457"/>
                  <a:pt x="358445" y="377809"/>
                  <a:pt x="332258" y="373177"/>
                </a:cubicBezTo>
                <a:cubicBezTo>
                  <a:pt x="322934" y="371581"/>
                  <a:pt x="345671" y="350183"/>
                  <a:pt x="350141" y="342678"/>
                </a:cubicBezTo>
                <a:cubicBezTo>
                  <a:pt x="244754" y="263793"/>
                  <a:pt x="118034" y="267785"/>
                  <a:pt x="0" y="204070"/>
                </a:cubicBezTo>
                <a:cubicBezTo>
                  <a:pt x="26060" y="191616"/>
                  <a:pt x="45221" y="200717"/>
                  <a:pt x="62977" y="202634"/>
                </a:cubicBezTo>
                <a:cubicBezTo>
                  <a:pt x="107303" y="207423"/>
                  <a:pt x="151120" y="217323"/>
                  <a:pt x="195318" y="223232"/>
                </a:cubicBezTo>
                <a:cubicBezTo>
                  <a:pt x="217034" y="226107"/>
                  <a:pt x="237217" y="236965"/>
                  <a:pt x="261488" y="219720"/>
                </a:cubicBezTo>
                <a:cubicBezTo>
                  <a:pt x="277711" y="208222"/>
                  <a:pt x="303644" y="220677"/>
                  <a:pt x="323571" y="230897"/>
                </a:cubicBezTo>
                <a:cubicBezTo>
                  <a:pt x="340050" y="239360"/>
                  <a:pt x="355762" y="241596"/>
                  <a:pt x="377607" y="230897"/>
                </a:cubicBezTo>
                <a:cubicBezTo>
                  <a:pt x="357807" y="224351"/>
                  <a:pt x="342605" y="218602"/>
                  <a:pt x="327020" y="214610"/>
                </a:cubicBezTo>
                <a:cubicBezTo>
                  <a:pt x="314630" y="211416"/>
                  <a:pt x="344138" y="198481"/>
                  <a:pt x="359211" y="200079"/>
                </a:cubicBezTo>
                <a:cubicBezTo>
                  <a:pt x="380289" y="202313"/>
                  <a:pt x="368409" y="194010"/>
                  <a:pt x="364832" y="182513"/>
                </a:cubicBezTo>
                <a:cubicBezTo>
                  <a:pt x="361000" y="170217"/>
                  <a:pt x="372369" y="166385"/>
                  <a:pt x="379523" y="168939"/>
                </a:cubicBezTo>
                <a:cubicBezTo>
                  <a:pt x="406987" y="179000"/>
                  <a:pt x="434324" y="161274"/>
                  <a:pt x="462684" y="175647"/>
                </a:cubicBezTo>
                <a:cubicBezTo>
                  <a:pt x="455530" y="140196"/>
                  <a:pt x="440072" y="124706"/>
                  <a:pt x="407754" y="119756"/>
                </a:cubicBezTo>
                <a:cubicBezTo>
                  <a:pt x="395618" y="117840"/>
                  <a:pt x="382972" y="120714"/>
                  <a:pt x="372497" y="110493"/>
                </a:cubicBezTo>
                <a:cubicBezTo>
                  <a:pt x="366492" y="104587"/>
                  <a:pt x="359723" y="97560"/>
                  <a:pt x="364449" y="86701"/>
                </a:cubicBezTo>
                <a:cubicBezTo>
                  <a:pt x="367771" y="79036"/>
                  <a:pt x="374924" y="79036"/>
                  <a:pt x="380801" y="81591"/>
                </a:cubicBezTo>
                <a:cubicBezTo>
                  <a:pt x="407115" y="92930"/>
                  <a:pt x="434580" y="97081"/>
                  <a:pt x="462044" y="101233"/>
                </a:cubicBezTo>
                <a:cubicBezTo>
                  <a:pt x="466260" y="101871"/>
                  <a:pt x="470986" y="103948"/>
                  <a:pt x="475713" y="93408"/>
                </a:cubicBezTo>
                <a:cubicBezTo>
                  <a:pt x="424361" y="76321"/>
                  <a:pt x="375563" y="52050"/>
                  <a:pt x="322805" y="42628"/>
                </a:cubicBezTo>
                <a:cubicBezTo>
                  <a:pt x="323571" y="38157"/>
                  <a:pt x="324337" y="33686"/>
                  <a:pt x="325104" y="29215"/>
                </a:cubicBezTo>
                <a:cubicBezTo>
                  <a:pt x="366365" y="35602"/>
                  <a:pt x="407626" y="41989"/>
                  <a:pt x="459744" y="49974"/>
                </a:cubicBezTo>
                <a:cubicBezTo>
                  <a:pt x="427682" y="24583"/>
                  <a:pt x="397407" y="33047"/>
                  <a:pt x="373647" y="10532"/>
                </a:cubicBezTo>
                <a:cubicBezTo>
                  <a:pt x="378118" y="1988"/>
                  <a:pt x="383515" y="-168"/>
                  <a:pt x="389104" y="11"/>
                </a:cubicBezTo>
                <a:close/>
              </a:path>
            </a:pathLst>
          </a:cu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01DF6EA-7A4D-4B31-8B7D-171A8F4E26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7" r="1582" b="-2"/>
          <a:stretch/>
        </p:blipFill>
        <p:spPr>
          <a:xfrm>
            <a:off x="7768679" y="10"/>
            <a:ext cx="4423321" cy="3536492"/>
          </a:xfrm>
          <a:custGeom>
            <a:avLst/>
            <a:gdLst/>
            <a:ahLst/>
            <a:cxnLst/>
            <a:rect l="l" t="t" r="r" b="b"/>
            <a:pathLst>
              <a:path w="4423321" h="3536502">
                <a:moveTo>
                  <a:pt x="457314" y="0"/>
                </a:moveTo>
                <a:lnTo>
                  <a:pt x="4423321" y="0"/>
                </a:lnTo>
                <a:lnTo>
                  <a:pt x="4423321" y="3126414"/>
                </a:lnTo>
                <a:lnTo>
                  <a:pt x="4346309" y="3175480"/>
                </a:lnTo>
                <a:cubicBezTo>
                  <a:pt x="4294442" y="3210524"/>
                  <a:pt x="4242535" y="3246793"/>
                  <a:pt x="4183946" y="3271738"/>
                </a:cubicBezTo>
                <a:cubicBezTo>
                  <a:pt x="4099090" y="3307854"/>
                  <a:pt x="4017967" y="3354374"/>
                  <a:pt x="3930624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2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19"/>
                  <a:pt x="466852" y="976870"/>
                </a:cubicBezTo>
                <a:cubicBezTo>
                  <a:pt x="427377" y="906474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3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4"/>
                  <a:pt x="526840" y="537055"/>
                </a:cubicBezTo>
                <a:cubicBezTo>
                  <a:pt x="520932" y="513182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7"/>
                  <a:pt x="430782" y="1990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3672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8243F-527B-4949-BBFF-39D6ACC2A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7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0" dirty="0">
                <a:latin typeface="Comic Sans MS" panose="030F0702030302020204" pitchFamily="66" charset="0"/>
              </a:rPr>
              <a:t>Match the words to make collocations:</a:t>
            </a:r>
            <a:endParaRPr lang="ru-RU" b="1" i="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D79349-F3AD-4B38-AA8F-54FD0AEC1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93914"/>
            <a:ext cx="4937760" cy="5498959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to celebrate</a:t>
            </a:r>
          </a:p>
          <a:p>
            <a:pPr marL="514350" indent="-514350">
              <a:buAutoNum type="arabicParenR"/>
            </a:pP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long</a:t>
            </a:r>
          </a:p>
          <a:p>
            <a:pPr marL="514350" indent="-514350">
              <a:buAutoNum type="arabicParenR"/>
            </a:pP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a small</a:t>
            </a:r>
          </a:p>
          <a:p>
            <a:pPr marL="514350" indent="-514350">
              <a:buAutoNum type="arabicParenR"/>
            </a:pP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to come</a:t>
            </a:r>
          </a:p>
          <a:p>
            <a:pPr marL="514350" indent="-514350">
              <a:buAutoNum type="arabicParenR"/>
            </a:pP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a birthday</a:t>
            </a:r>
          </a:p>
          <a:p>
            <a:pPr marL="514350" indent="-514350">
              <a:buAutoNum type="arabicParenR"/>
            </a:pP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a special</a:t>
            </a:r>
          </a:p>
          <a:p>
            <a:pPr marL="514350" indent="-514350">
              <a:buAutoNum type="arabicParenR"/>
            </a:pP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to decorate</a:t>
            </a:r>
          </a:p>
          <a:p>
            <a:pPr marL="514350" indent="-514350">
              <a:buAutoNum type="arabicParenR"/>
            </a:pP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to bring</a:t>
            </a:r>
          </a:p>
          <a:p>
            <a:pPr marL="514350" indent="-514350">
              <a:buAutoNum type="arabicParenR"/>
            </a:pP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to play</a:t>
            </a:r>
          </a:p>
          <a:p>
            <a:pPr marL="514350" indent="-514350">
              <a:buAutoNum type="arabicParenR"/>
            </a:pP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to get money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7C8C11-0B7C-4EBD-B7CC-C8692C5EC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993913"/>
            <a:ext cx="4937760" cy="5498959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LcParenR"/>
            </a:pP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for a party</a:t>
            </a:r>
          </a:p>
          <a:p>
            <a:pPr marL="514350" indent="-514350">
              <a:buAutoNum type="alphaLcParenR"/>
            </a:pP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birthday</a:t>
            </a:r>
          </a:p>
          <a:p>
            <a:pPr marL="514350" indent="-514350">
              <a:buAutoNum type="alphaLcParenR"/>
            </a:pP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colour</a:t>
            </a:r>
            <a:endParaRPr lang="en-U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514350" indent="-514350">
              <a:buAutoNum type="alphaLcParenR"/>
            </a:pP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gift</a:t>
            </a:r>
          </a:p>
          <a:p>
            <a:pPr marL="514350" indent="-514350">
              <a:buAutoNum type="alphaLcParenR"/>
            </a:pP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in red envelopes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f) cake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g) noodles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h) the house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) good luck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j) party games 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F2E4C-0ABC-4A15-AFFF-D0CE76FD3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latin typeface="Comic Sans MS" panose="030F0702030302020204" pitchFamily="66" charset="0"/>
              </a:rPr>
              <a:t>Choose the correct answer:</a:t>
            </a:r>
            <a:endParaRPr lang="ru-RU" b="1" i="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C788D-8273-48D4-A8F1-A3F74B50C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1) Where is John from?</a:t>
            </a:r>
          </a:p>
          <a:p>
            <a:pPr marL="0" indent="0">
              <a:buNone/>
            </a:pPr>
            <a:endParaRPr lang="en-US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a) China</a:t>
            </a:r>
            <a:endParaRPr lang="ru-RU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b) Britain</a:t>
            </a:r>
            <a:endParaRPr lang="ru-RU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c) Russia</a:t>
            </a:r>
            <a:endParaRPr lang="ru-RU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94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61D9D0-D4B7-4227-B661-8384FFD58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A8D29C-35B1-45B8-A2D4-2EC14800B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0417"/>
            <a:ext cx="10515600" cy="5151783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2) How do they celebrate birthdays in Britain?</a:t>
            </a:r>
          </a:p>
          <a:p>
            <a:pPr marL="0" indent="0">
              <a:buNone/>
            </a:pPr>
            <a:endParaRPr lang="ru-RU" sz="48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a) they have a party</a:t>
            </a:r>
            <a:endParaRPr lang="ru-RU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b) they light bonfires</a:t>
            </a:r>
            <a:endParaRPr lang="ru-RU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c) they have street parades</a:t>
            </a:r>
            <a:endParaRPr lang="ru-RU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7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E9E393-7CA3-4390-8492-77C1F34F5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27975A-34B0-45B4-ABB4-824E5F78A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8957"/>
            <a:ext cx="10515600" cy="4913243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3) What do they have on a table?</a:t>
            </a:r>
            <a:endParaRPr lang="ru-RU" sz="4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a) many books</a:t>
            </a:r>
            <a:endParaRPr lang="ru-RU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b) many flowers</a:t>
            </a:r>
            <a:endParaRPr lang="ru-RU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c) much food</a:t>
            </a:r>
            <a:endParaRPr lang="ru-RU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52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4F5E71-A127-4125-95B5-115165BAD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B2783C-60B9-4142-A5F7-A5E778A0C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8470"/>
            <a:ext cx="10515600" cy="4833730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4) How do the</a:t>
            </a:r>
            <a:r>
              <a:rPr lang="ru-RU" sz="4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British decorate the house?</a:t>
            </a:r>
            <a:endParaRPr lang="ru-RU" sz="4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a) with balloons</a:t>
            </a:r>
            <a:endParaRPr lang="ru-RU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b) with posters</a:t>
            </a:r>
            <a:endParaRPr lang="ru-RU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c) with blue paper</a:t>
            </a:r>
            <a:endParaRPr lang="ru-RU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04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B0E14-CBE7-40F1-B76F-95689D590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3275DA-24DF-4150-A402-54E7BE1CA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4974"/>
            <a:ext cx="10515600" cy="4807226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1) Where is Lee from?</a:t>
            </a:r>
            <a:endParaRPr lang="ru-RU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a) China</a:t>
            </a:r>
            <a:endParaRPr lang="ru-RU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b) South Korea</a:t>
            </a:r>
            <a:endParaRPr lang="ru-RU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c) Britain</a:t>
            </a:r>
            <a:endParaRPr lang="ru-RU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7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678B8F-A592-4502-9D73-1816CFDC9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540AFF-5675-4132-9BCB-BDB4719F4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217"/>
            <a:ext cx="10515600" cy="4846983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2) What do they eat in China at birthday celebrations?</a:t>
            </a:r>
          </a:p>
          <a:p>
            <a:pPr marL="0" indent="0">
              <a:buNone/>
            </a:pPr>
            <a:endParaRPr lang="en-US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a) chicken and tomatoes</a:t>
            </a:r>
            <a:endParaRPr lang="ru-RU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b) long noodles and red eggs</a:t>
            </a:r>
            <a:endParaRPr lang="ru-RU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c) small sausages</a:t>
            </a:r>
            <a:endParaRPr lang="ru-RU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24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56565-2A91-4B01-A064-94278C29D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4E100-71AA-48C6-93B8-E14B53235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8713"/>
            <a:ext cx="10515600" cy="4873487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3) What </a:t>
            </a:r>
            <a:r>
              <a:rPr lang="en-US" sz="4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colour</a:t>
            </a:r>
            <a:r>
              <a:rPr lang="en-US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is a special </a:t>
            </a:r>
            <a:r>
              <a:rPr lang="en-US" sz="4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colour</a:t>
            </a:r>
            <a:r>
              <a:rPr lang="en-US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in China?</a:t>
            </a:r>
          </a:p>
          <a:p>
            <a:pPr marL="0" indent="0">
              <a:buNone/>
            </a:pPr>
            <a:endParaRPr lang="ru-RU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a) white</a:t>
            </a:r>
            <a:endParaRPr lang="ru-RU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b) orange</a:t>
            </a:r>
            <a:endParaRPr lang="ru-RU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c) red</a:t>
            </a:r>
            <a:endParaRPr lang="ru-RU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54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8FD88-22BC-4ED9-9523-0245EAD73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DCDED7-BA4E-4353-AECD-D3D81E969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5"/>
            <a:ext cx="10515600" cy="4860235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4) What do they get in China in red envelopes?</a:t>
            </a:r>
          </a:p>
          <a:p>
            <a:pPr marL="0" indent="0">
              <a:buNone/>
            </a:pPr>
            <a:endParaRPr lang="ru-RU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a) a bar of chocolate</a:t>
            </a:r>
            <a:endParaRPr lang="ru-RU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b) money</a:t>
            </a:r>
            <a:endParaRPr lang="ru-RU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c) a postcard</a:t>
            </a:r>
            <a:endParaRPr lang="ru-RU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57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387EC0-30BD-4960-95A4-8513B06B5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B9029C-639F-495D-9CC8-3323BDC14F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IN BRITAIN</a:t>
            </a:r>
            <a:endParaRPr lang="ru-RU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223817-14AC-4350-B6FF-CD69E519E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IN CHINA</a:t>
            </a:r>
            <a:endParaRPr lang="ru-RU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9FA4AC04-0935-43CF-85B7-5870D2F6CF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25" y="2985355"/>
            <a:ext cx="4638123" cy="3134884"/>
          </a:xfrm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128B3D0D-8FCA-4734-931D-EAB02A70584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74690" y="2985356"/>
            <a:ext cx="4627445" cy="313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2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69F25-AE4C-47B7-AA4E-5378C544B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1" y="79514"/>
            <a:ext cx="11396869" cy="1245704"/>
          </a:xfrm>
        </p:spPr>
        <p:txBody>
          <a:bodyPr>
            <a:normAutofit fontScale="90000"/>
          </a:bodyPr>
          <a:lstStyle/>
          <a:p>
            <a:r>
              <a:rPr lang="en-US" sz="4400" b="1" i="0" dirty="0">
                <a:latin typeface="Comic Sans MS" panose="030F0702030302020204" pitchFamily="66" charset="0"/>
              </a:rPr>
              <a:t>Fill in the table about birthday celebrations:</a:t>
            </a:r>
            <a:endParaRPr lang="ru-RU" sz="4400" b="1" i="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BF543A1-4579-42E8-BB0C-705EFB51CD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942522"/>
              </p:ext>
            </p:extLst>
          </p:nvPr>
        </p:nvGraphicFramePr>
        <p:xfrm>
          <a:off x="212035" y="1126435"/>
          <a:ext cx="11754680" cy="6177729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938670">
                  <a:extLst>
                    <a:ext uri="{9D8B030D-6E8A-4147-A177-3AD203B41FA5}">
                      <a16:colId xmlns:a16="http://schemas.microsoft.com/office/drawing/2014/main" val="1782119311"/>
                    </a:ext>
                  </a:extLst>
                </a:gridCol>
                <a:gridCol w="2938670">
                  <a:extLst>
                    <a:ext uri="{9D8B030D-6E8A-4147-A177-3AD203B41FA5}">
                      <a16:colId xmlns:a16="http://schemas.microsoft.com/office/drawing/2014/main" val="3386669309"/>
                    </a:ext>
                  </a:extLst>
                </a:gridCol>
                <a:gridCol w="2938670">
                  <a:extLst>
                    <a:ext uri="{9D8B030D-6E8A-4147-A177-3AD203B41FA5}">
                      <a16:colId xmlns:a16="http://schemas.microsoft.com/office/drawing/2014/main" val="497729553"/>
                    </a:ext>
                  </a:extLst>
                </a:gridCol>
                <a:gridCol w="2938670">
                  <a:extLst>
                    <a:ext uri="{9D8B030D-6E8A-4147-A177-3AD203B41FA5}">
                      <a16:colId xmlns:a16="http://schemas.microsoft.com/office/drawing/2014/main" val="2605630435"/>
                    </a:ext>
                  </a:extLst>
                </a:gridCol>
              </a:tblGrid>
              <a:tr h="21731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B050"/>
                          </a:solidFill>
                        </a:rPr>
                        <a:t>Britain</a:t>
                      </a:r>
                    </a:p>
                    <a:p>
                      <a:pPr algn="ctr"/>
                      <a:endParaRPr lang="ru-RU" sz="4400" b="1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B050"/>
                          </a:solidFill>
                        </a:rPr>
                        <a:t>China</a:t>
                      </a:r>
                    </a:p>
                    <a:p>
                      <a:pPr algn="ctr"/>
                      <a:endParaRPr lang="en-US" sz="4400" dirty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endParaRPr lang="ru-RU" sz="4400" b="1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B050"/>
                          </a:solidFill>
                        </a:rPr>
                        <a:t>Russia</a:t>
                      </a:r>
                    </a:p>
                    <a:p>
                      <a:pPr algn="ctr"/>
                      <a:endParaRPr lang="ru-RU" sz="4400" b="1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738785"/>
                  </a:ext>
                </a:extLst>
              </a:tr>
              <a:tr h="1334854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Food</a:t>
                      </a:r>
                      <a:endParaRPr lang="ru-RU" sz="3600" b="1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059723"/>
                  </a:ext>
                </a:extLst>
              </a:tr>
              <a:tr h="1334854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Decorations</a:t>
                      </a:r>
                      <a:endParaRPr lang="ru-RU" sz="3600" b="1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661876"/>
                  </a:ext>
                </a:extLst>
              </a:tr>
              <a:tr h="1334854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Activities</a:t>
                      </a:r>
                      <a:endParaRPr lang="ru-RU" sz="3600" b="1" dirty="0">
                        <a:solidFill>
                          <a:srgbClr val="FFFF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002856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9A27C6-A406-4390-A788-362528A4002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5078" y="1961322"/>
            <a:ext cx="2199861" cy="12457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D655EC-1AC8-4077-BA08-5F7AF275C6A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7063" y="1961322"/>
            <a:ext cx="2199861" cy="12457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32A607-39C4-41DE-8EC2-FDEED0DD8BC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09048" y="1961322"/>
            <a:ext cx="2199862" cy="12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0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92263-23FF-4A21-BEDA-C4C292DA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Warm-up</a:t>
            </a:r>
            <a:endParaRPr lang="ru-RU" sz="8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6825AE-86F6-49B6-839D-4B99ECB35D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rgbClr val="7030A0"/>
                </a:solidFill>
                <a:latin typeface="Comic Sans MS" panose="030F0702030302020204" pitchFamily="66" charset="0"/>
              </a:rPr>
              <a:t>birthday</a:t>
            </a:r>
            <a:endParaRPr lang="ru-RU" sz="6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D7D691-AD9B-40F3-A473-6BEAC0C5B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rgbClr val="7030A0"/>
                </a:solidFill>
                <a:latin typeface="Comic Sans MS" panose="030F0702030302020204" pitchFamily="66" charset="0"/>
              </a:rPr>
              <a:t>to celebrate</a:t>
            </a:r>
            <a:endParaRPr lang="ru-RU" sz="6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70AC6EAD-419C-4AAD-AE33-BF5BA9FBE5E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3126612"/>
            <a:ext cx="4180980" cy="3063875"/>
          </a:xfrm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748F7E10-2A83-464F-9460-63E3A91B3B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971" y="3126612"/>
            <a:ext cx="4937125" cy="2712333"/>
          </a:xfrm>
        </p:spPr>
      </p:pic>
    </p:spTree>
    <p:extLst>
      <p:ext uri="{BB962C8B-B14F-4D97-AF65-F5344CB8AC3E}">
        <p14:creationId xmlns:p14="http://schemas.microsoft.com/office/powerpoint/2010/main" val="222966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94089-B9A7-45C2-B636-F8C69809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85E98E-F065-42C1-8974-2499CAC58F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Comic Sans MS" panose="030F0702030302020204" pitchFamily="66" charset="0"/>
              </a:rPr>
              <a:t>crisps</a:t>
            </a:r>
            <a:endParaRPr lang="ru-RU" sz="6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797BB085-3902-483E-86A7-06F465E845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3127375"/>
            <a:ext cx="4937125" cy="3063875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3FDDFFFC-7F23-49DE-BEAB-AB56411E6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Comic Sans MS" panose="030F0702030302020204" pitchFamily="66" charset="0"/>
              </a:rPr>
              <a:t>sausages</a:t>
            </a:r>
            <a:endParaRPr lang="ru-RU" sz="6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4839F405-BD66-41B4-835F-267C1EBF5EF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169" y="3127375"/>
            <a:ext cx="4598486" cy="3063875"/>
          </a:xfrm>
        </p:spPr>
      </p:pic>
    </p:spTree>
    <p:extLst>
      <p:ext uri="{BB962C8B-B14F-4D97-AF65-F5344CB8AC3E}">
        <p14:creationId xmlns:p14="http://schemas.microsoft.com/office/powerpoint/2010/main" val="311065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E1793C-AA02-4C3E-8E0F-8EC2C3D4C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noodles</a:t>
            </a:r>
            <a:endParaRPr lang="ru-RU" sz="6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B1B1D24-FAA4-409B-BF05-05771ED5B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372" y="1690689"/>
            <a:ext cx="6499932" cy="4481512"/>
          </a:xfrm>
        </p:spPr>
      </p:pic>
    </p:spTree>
    <p:extLst>
      <p:ext uri="{BB962C8B-B14F-4D97-AF65-F5344CB8AC3E}">
        <p14:creationId xmlns:p14="http://schemas.microsoft.com/office/powerpoint/2010/main" val="264796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A78E43-04E0-467D-8A4F-46D7CA3F3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envelope</a:t>
            </a:r>
            <a:endParaRPr lang="ru-RU" sz="6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E85E5CA-246C-4DD7-951D-162AF3783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70" y="2034421"/>
            <a:ext cx="7315060" cy="4114721"/>
          </a:xfrm>
        </p:spPr>
      </p:pic>
    </p:spTree>
    <p:extLst>
      <p:ext uri="{BB962C8B-B14F-4D97-AF65-F5344CB8AC3E}">
        <p14:creationId xmlns:p14="http://schemas.microsoft.com/office/powerpoint/2010/main" val="288495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9D52D-F91E-4DA2-83F3-E53E11DBB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529C2C-AB38-49AB-9F32-E8A670511E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Comic Sans MS" panose="030F0702030302020204" pitchFamily="66" charset="0"/>
              </a:rPr>
              <a:t>Britain</a:t>
            </a:r>
            <a:endParaRPr lang="ru-RU" sz="6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A737B78-38A7-4AB5-A9A0-31A35AAF15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56" y="3127375"/>
            <a:ext cx="4590074" cy="3063875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F2E46A8F-E679-4387-B1FD-83014A319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China</a:t>
            </a:r>
            <a:endParaRPr lang="ru-RU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FC911575-BCAD-4948-B5C5-4FA82974484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564" y="3127375"/>
            <a:ext cx="3895696" cy="3063875"/>
          </a:xfrm>
        </p:spPr>
      </p:pic>
    </p:spTree>
    <p:extLst>
      <p:ext uri="{BB962C8B-B14F-4D97-AF65-F5344CB8AC3E}">
        <p14:creationId xmlns:p14="http://schemas.microsoft.com/office/powerpoint/2010/main" val="60746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42196-080C-473B-967A-A2D67CC97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57809"/>
            <a:ext cx="10641496" cy="6082748"/>
          </a:xfrm>
        </p:spPr>
        <p:txBody>
          <a:bodyPr>
            <a:normAutofit/>
          </a:bodyPr>
          <a:lstStyle/>
          <a:p>
            <a:pPr algn="l"/>
            <a:r>
              <a:rPr lang="en-US" sz="5400" b="1" i="0" dirty="0">
                <a:solidFill>
                  <a:srgbClr val="00B0F0"/>
                </a:solidFill>
                <a:latin typeface="Comic Sans MS" panose="030F0702030302020204" pitchFamily="66" charset="0"/>
              </a:rPr>
              <a:t>1)</a:t>
            </a:r>
            <a:r>
              <a:rPr lang="en-US" sz="5400" b="1" i="0" dirty="0">
                <a:latin typeface="Comic Sans MS" panose="030F0702030302020204" pitchFamily="66" charset="0"/>
              </a:rPr>
              <a:t> </a:t>
            </a:r>
            <a:r>
              <a:rPr lang="en-US" sz="5400" b="1" i="0" dirty="0">
                <a:solidFill>
                  <a:srgbClr val="FF0000"/>
                </a:solidFill>
                <a:latin typeface="Comic Sans MS" panose="030F0702030302020204" pitchFamily="66" charset="0"/>
              </a:rPr>
              <a:t>birthday</a:t>
            </a:r>
            <a:br>
              <a:rPr lang="en-US" sz="5400" b="1" i="0" dirty="0">
                <a:latin typeface="Comic Sans MS" panose="030F0702030302020204" pitchFamily="66" charset="0"/>
              </a:rPr>
            </a:br>
            <a:r>
              <a:rPr lang="en-US" sz="5400" b="1" i="0" dirty="0">
                <a:solidFill>
                  <a:srgbClr val="00B0F0"/>
                </a:solidFill>
                <a:latin typeface="Comic Sans MS" panose="030F0702030302020204" pitchFamily="66" charset="0"/>
              </a:rPr>
              <a:t>2)</a:t>
            </a:r>
            <a:r>
              <a:rPr lang="en-US" sz="5400" b="1" i="0" dirty="0">
                <a:latin typeface="Comic Sans MS" panose="030F0702030302020204" pitchFamily="66" charset="0"/>
              </a:rPr>
              <a:t> </a:t>
            </a:r>
            <a:r>
              <a:rPr lang="en-US" sz="5400" b="1" i="0" dirty="0">
                <a:solidFill>
                  <a:srgbClr val="FF0000"/>
                </a:solidFill>
                <a:latin typeface="Comic Sans MS" panose="030F0702030302020204" pitchFamily="66" charset="0"/>
              </a:rPr>
              <a:t>to celebrate</a:t>
            </a:r>
            <a:br>
              <a:rPr lang="en-US" sz="5400" b="1" i="0" dirty="0">
                <a:latin typeface="Comic Sans MS" panose="030F0702030302020204" pitchFamily="66" charset="0"/>
              </a:rPr>
            </a:br>
            <a:r>
              <a:rPr lang="en-US" sz="5400" b="1" i="0" dirty="0">
                <a:solidFill>
                  <a:srgbClr val="00B0F0"/>
                </a:solidFill>
                <a:latin typeface="Comic Sans MS" panose="030F0702030302020204" pitchFamily="66" charset="0"/>
              </a:rPr>
              <a:t>3)</a:t>
            </a:r>
            <a:r>
              <a:rPr lang="en-US" sz="5400" b="1" i="0" dirty="0">
                <a:latin typeface="Comic Sans MS" panose="030F0702030302020204" pitchFamily="66" charset="0"/>
              </a:rPr>
              <a:t> </a:t>
            </a:r>
            <a:r>
              <a:rPr lang="en-US" sz="5400" b="1" i="0" dirty="0">
                <a:solidFill>
                  <a:srgbClr val="FF0000"/>
                </a:solidFill>
                <a:latin typeface="Comic Sans MS" panose="030F0702030302020204" pitchFamily="66" charset="0"/>
              </a:rPr>
              <a:t>crisps</a:t>
            </a:r>
            <a:br>
              <a:rPr lang="en-US" sz="5400" b="1" i="0" dirty="0">
                <a:latin typeface="Comic Sans MS" panose="030F0702030302020204" pitchFamily="66" charset="0"/>
              </a:rPr>
            </a:br>
            <a:r>
              <a:rPr lang="en-US" sz="5400" b="1" i="0" dirty="0">
                <a:solidFill>
                  <a:srgbClr val="00B0F0"/>
                </a:solidFill>
                <a:latin typeface="Comic Sans MS" panose="030F0702030302020204" pitchFamily="66" charset="0"/>
              </a:rPr>
              <a:t>4)</a:t>
            </a:r>
            <a:r>
              <a:rPr lang="en-US" sz="5400" b="1" i="0" dirty="0">
                <a:latin typeface="Comic Sans MS" panose="030F0702030302020204" pitchFamily="66" charset="0"/>
              </a:rPr>
              <a:t> </a:t>
            </a:r>
            <a:r>
              <a:rPr lang="en-US" sz="5400" b="1" i="0" dirty="0">
                <a:solidFill>
                  <a:srgbClr val="FF0000"/>
                </a:solidFill>
                <a:latin typeface="Comic Sans MS" panose="030F0702030302020204" pitchFamily="66" charset="0"/>
              </a:rPr>
              <a:t>sausages</a:t>
            </a:r>
            <a:br>
              <a:rPr lang="en-US" sz="5400" b="1" i="0" dirty="0">
                <a:latin typeface="Comic Sans MS" panose="030F0702030302020204" pitchFamily="66" charset="0"/>
              </a:rPr>
            </a:br>
            <a:r>
              <a:rPr lang="en-US" sz="5400" b="1" i="0" dirty="0">
                <a:solidFill>
                  <a:srgbClr val="00B0F0"/>
                </a:solidFill>
                <a:latin typeface="Comic Sans MS" panose="030F0702030302020204" pitchFamily="66" charset="0"/>
              </a:rPr>
              <a:t>5)</a:t>
            </a:r>
            <a:r>
              <a:rPr lang="en-US" sz="5400" b="1" i="0" dirty="0">
                <a:latin typeface="Comic Sans MS" panose="030F0702030302020204" pitchFamily="66" charset="0"/>
              </a:rPr>
              <a:t> </a:t>
            </a:r>
            <a:r>
              <a:rPr lang="en-US" sz="5400" b="1" i="0" dirty="0">
                <a:solidFill>
                  <a:srgbClr val="FF0000"/>
                </a:solidFill>
                <a:latin typeface="Comic Sans MS" panose="030F0702030302020204" pitchFamily="66" charset="0"/>
              </a:rPr>
              <a:t>noodles</a:t>
            </a:r>
            <a:br>
              <a:rPr lang="en-US" sz="5400" b="1" i="0" dirty="0">
                <a:latin typeface="Comic Sans MS" panose="030F0702030302020204" pitchFamily="66" charset="0"/>
              </a:rPr>
            </a:br>
            <a:r>
              <a:rPr lang="en-US" sz="5400" b="1" i="0" dirty="0">
                <a:solidFill>
                  <a:srgbClr val="00B0F0"/>
                </a:solidFill>
                <a:latin typeface="Comic Sans MS" panose="030F0702030302020204" pitchFamily="66" charset="0"/>
              </a:rPr>
              <a:t>6)</a:t>
            </a:r>
            <a:r>
              <a:rPr lang="en-US" sz="5400" b="1" i="0" dirty="0">
                <a:latin typeface="Comic Sans MS" panose="030F0702030302020204" pitchFamily="66" charset="0"/>
              </a:rPr>
              <a:t> </a:t>
            </a:r>
            <a:r>
              <a:rPr lang="en-US" sz="5400" b="1" i="0" dirty="0">
                <a:solidFill>
                  <a:srgbClr val="FF0000"/>
                </a:solidFill>
                <a:latin typeface="Comic Sans MS" panose="030F0702030302020204" pitchFamily="66" charset="0"/>
              </a:rPr>
              <a:t>envelope</a:t>
            </a:r>
            <a:br>
              <a:rPr lang="en-US" sz="5400" b="1" i="0" dirty="0">
                <a:latin typeface="Comic Sans MS" panose="030F0702030302020204" pitchFamily="66" charset="0"/>
              </a:rPr>
            </a:br>
            <a:r>
              <a:rPr lang="en-US" sz="5400" b="1" i="0" dirty="0">
                <a:solidFill>
                  <a:srgbClr val="00B0F0"/>
                </a:solidFill>
                <a:latin typeface="Comic Sans MS" panose="030F0702030302020204" pitchFamily="66" charset="0"/>
              </a:rPr>
              <a:t>7)</a:t>
            </a:r>
            <a:r>
              <a:rPr lang="en-US" sz="5400" b="1" i="0" dirty="0">
                <a:latin typeface="Comic Sans MS" panose="030F0702030302020204" pitchFamily="66" charset="0"/>
              </a:rPr>
              <a:t> </a:t>
            </a:r>
            <a:r>
              <a:rPr lang="en-US" sz="5400" b="1" i="0" dirty="0">
                <a:solidFill>
                  <a:srgbClr val="FF0000"/>
                </a:solidFill>
                <a:latin typeface="Comic Sans MS" panose="030F0702030302020204" pitchFamily="66" charset="0"/>
              </a:rPr>
              <a:t>Britain</a:t>
            </a:r>
            <a:br>
              <a:rPr lang="en-US" sz="5400" b="1" i="0" dirty="0">
                <a:latin typeface="Comic Sans MS" panose="030F0702030302020204" pitchFamily="66" charset="0"/>
              </a:rPr>
            </a:br>
            <a:r>
              <a:rPr lang="en-US" sz="5400" b="1" i="0" dirty="0">
                <a:solidFill>
                  <a:srgbClr val="00B0F0"/>
                </a:solidFill>
                <a:latin typeface="Comic Sans MS" panose="030F0702030302020204" pitchFamily="66" charset="0"/>
              </a:rPr>
              <a:t>8)</a:t>
            </a:r>
            <a:r>
              <a:rPr lang="en-US" sz="5400" b="1" i="0" dirty="0">
                <a:latin typeface="Comic Sans MS" panose="030F0702030302020204" pitchFamily="66" charset="0"/>
              </a:rPr>
              <a:t> </a:t>
            </a:r>
            <a:r>
              <a:rPr lang="en-US" sz="5400" b="1" i="0" dirty="0">
                <a:solidFill>
                  <a:srgbClr val="FF0000"/>
                </a:solidFill>
                <a:latin typeface="Comic Sans MS" panose="030F0702030302020204" pitchFamily="66" charset="0"/>
              </a:rPr>
              <a:t>China</a:t>
            </a:r>
            <a:r>
              <a:rPr lang="en-US" sz="5400" b="1" i="0" dirty="0">
                <a:latin typeface="Comic Sans MS" panose="030F0702030302020204" pitchFamily="66" charset="0"/>
              </a:rPr>
              <a:t> </a:t>
            </a:r>
            <a:endParaRPr lang="ru-RU" sz="5400" b="1" i="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95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16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22" name="Rectangle 18">
            <a:extLst>
              <a:ext uri="{FF2B5EF4-FFF2-40B4-BE49-F238E27FC236}">
                <a16:creationId xmlns:a16="http://schemas.microsoft.com/office/drawing/2014/main" id="{113BEB92-04CA-4C22-B8B2-A87E490C9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8742A-E925-48B7-AC02-932CC56DD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114799" cy="2103436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1DBEB3-4008-441C-849A-BD7733B5EE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7625" y="365125"/>
            <a:ext cx="4918151" cy="581183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400" b="1" dirty="0">
                <a:latin typeface="Comic Sans MS" panose="030F0702030302020204" pitchFamily="66" charset="0"/>
              </a:rPr>
              <a:t>Britain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>
                <a:latin typeface="Comic Sans MS" panose="030F0702030302020204" pitchFamily="66" charset="0"/>
              </a:rPr>
              <a:t>In Britain we have a party to celebrate our birthdays. Everyone brings a small gift. My mum always makes me a birthday 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cake</a:t>
            </a:r>
            <a:r>
              <a:rPr lang="en-US" sz="2400" b="1" dirty="0">
                <a:latin typeface="Comic Sans MS" panose="030F0702030302020204" pitchFamily="66" charset="0"/>
              </a:rPr>
              <a:t>. We have a table full of 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food</a:t>
            </a:r>
            <a:r>
              <a:rPr lang="en-US" sz="2400" b="1" dirty="0">
                <a:latin typeface="Comic Sans MS" panose="030F0702030302020204" pitchFamily="66" charset="0"/>
              </a:rPr>
              <a:t>: crisps, sandwiches, small cakes and chocolate biscuits, ice cream and very small sausages you eat on a stick. I just love them! We decorate the house with balloons and I play party games with my 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friends</a:t>
            </a:r>
            <a:r>
              <a:rPr lang="en-US" sz="2400" b="1" dirty="0">
                <a:latin typeface="Comic Sans MS" panose="030F0702030302020204" pitchFamily="66" charset="0"/>
              </a:rPr>
              <a:t>. It’s fantastic!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>
                <a:latin typeface="Comic Sans MS" panose="030F0702030302020204" pitchFamily="66" charset="0"/>
              </a:rPr>
              <a:t>John (age 12)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>
                <a:latin typeface="Comic Sans MS" panose="030F0702030302020204" pitchFamily="66" charset="0"/>
              </a:rPr>
              <a:t> </a:t>
            </a:r>
          </a:p>
          <a:p>
            <a:pPr marL="0">
              <a:lnSpc>
                <a:spcPct val="90000"/>
              </a:lnSpc>
            </a:pPr>
            <a:endParaRPr lang="en-US" sz="1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DC1F93-FF2D-4D4B-BCB7-0D297775F0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2" r="10156" b="-2"/>
          <a:stretch/>
        </p:blipFill>
        <p:spPr>
          <a:xfrm>
            <a:off x="8524422" y="3699195"/>
            <a:ext cx="3667576" cy="3158805"/>
          </a:xfrm>
          <a:custGeom>
            <a:avLst/>
            <a:gdLst/>
            <a:ahLst/>
            <a:cxnLst/>
            <a:rect l="l" t="t" r="r" b="b"/>
            <a:pathLst>
              <a:path w="3667576" h="3158805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667576" y="64070"/>
                </a:lnTo>
                <a:lnTo>
                  <a:pt x="3667576" y="3158805"/>
                </a:lnTo>
                <a:lnTo>
                  <a:pt x="400223" y="3158805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39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7CD419A-23C6-49C0-A54E-67DCB504C0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2" r="22954" b="3"/>
          <a:stretch/>
        </p:blipFill>
        <p:spPr>
          <a:xfrm>
            <a:off x="5771154" y="2491845"/>
            <a:ext cx="3154640" cy="3174804"/>
          </a:xfrm>
          <a:custGeom>
            <a:avLst/>
            <a:gdLst/>
            <a:ahLst/>
            <a:cxnLst/>
            <a:rect l="l" t="t" r="r" b="b"/>
            <a:pathLst>
              <a:path w="3154640" h="3174804">
                <a:moveTo>
                  <a:pt x="2359436" y="699"/>
                </a:moveTo>
                <a:cubicBezTo>
                  <a:pt x="2366619" y="-1054"/>
                  <a:pt x="2374151" y="58"/>
                  <a:pt x="2382119" y="9110"/>
                </a:cubicBezTo>
                <a:cubicBezTo>
                  <a:pt x="2357149" y="42737"/>
                  <a:pt x="2315827" y="40875"/>
                  <a:pt x="2280855" y="80245"/>
                </a:cubicBezTo>
                <a:cubicBezTo>
                  <a:pt x="2346218" y="56308"/>
                  <a:pt x="2397949" y="37278"/>
                  <a:pt x="2449680" y="18250"/>
                </a:cubicBezTo>
                <a:cubicBezTo>
                  <a:pt x="2451815" y="23419"/>
                  <a:pt x="2453950" y="28590"/>
                  <a:pt x="2456084" y="33758"/>
                </a:cubicBezTo>
                <a:cubicBezTo>
                  <a:pt x="2390260" y="59601"/>
                  <a:pt x="2333357" y="102225"/>
                  <a:pt x="2271312" y="136905"/>
                </a:cubicBezTo>
                <a:cubicBezTo>
                  <a:pt x="2280122" y="148290"/>
                  <a:pt x="2285703" y="144491"/>
                  <a:pt x="2290993" y="142564"/>
                </a:cubicBezTo>
                <a:cubicBezTo>
                  <a:pt x="2325450" y="130017"/>
                  <a:pt x="2359910" y="117471"/>
                  <a:pt x="2391043" y="96592"/>
                </a:cubicBezTo>
                <a:cubicBezTo>
                  <a:pt x="2397989" y="91902"/>
                  <a:pt x="2407241" y="89935"/>
                  <a:pt x="2413498" y="98247"/>
                </a:cubicBezTo>
                <a:cubicBezTo>
                  <a:pt x="2422388" y="110016"/>
                  <a:pt x="2415430" y="120332"/>
                  <a:pt x="2409176" y="129091"/>
                </a:cubicBezTo>
                <a:cubicBezTo>
                  <a:pt x="2398243" y="144271"/>
                  <a:pt x="2381152" y="144289"/>
                  <a:pt x="2365945" y="149930"/>
                </a:cubicBezTo>
                <a:cubicBezTo>
                  <a:pt x="2325414" y="164772"/>
                  <a:pt x="2309384" y="187662"/>
                  <a:pt x="2309200" y="232292"/>
                </a:cubicBezTo>
                <a:cubicBezTo>
                  <a:pt x="2342203" y="207199"/>
                  <a:pt x="2382093" y="221016"/>
                  <a:pt x="2415039" y="201359"/>
                </a:cubicBezTo>
                <a:cubicBezTo>
                  <a:pt x="2423638" y="196318"/>
                  <a:pt x="2439321" y="197803"/>
                  <a:pt x="2437511" y="213654"/>
                </a:cubicBezTo>
                <a:cubicBezTo>
                  <a:pt x="2435826" y="228474"/>
                  <a:pt x="2422585" y="241732"/>
                  <a:pt x="2449274" y="233249"/>
                </a:cubicBezTo>
                <a:cubicBezTo>
                  <a:pt x="2468360" y="227183"/>
                  <a:pt x="2509833" y="234636"/>
                  <a:pt x="2494624" y="241886"/>
                </a:cubicBezTo>
                <a:cubicBezTo>
                  <a:pt x="2475490" y="250974"/>
                  <a:pt x="2457298" y="262072"/>
                  <a:pt x="2433365" y="275394"/>
                </a:cubicBezTo>
                <a:cubicBezTo>
                  <a:pt x="2464355" y="282263"/>
                  <a:pt x="2484104" y="275254"/>
                  <a:pt x="2503252" y="260539"/>
                </a:cubicBezTo>
                <a:cubicBezTo>
                  <a:pt x="2520620" y="247206"/>
                  <a:pt x="2542037" y="231431"/>
                  <a:pt x="2561751" y="228334"/>
                </a:cubicBezTo>
                <a:lnTo>
                  <a:pt x="2568136" y="228903"/>
                </a:lnTo>
                <a:lnTo>
                  <a:pt x="2567822" y="233579"/>
                </a:lnTo>
                <a:cubicBezTo>
                  <a:pt x="2565983" y="285310"/>
                  <a:pt x="2569939" y="263247"/>
                  <a:pt x="2560285" y="300402"/>
                </a:cubicBezTo>
                <a:lnTo>
                  <a:pt x="2571741" y="339329"/>
                </a:lnTo>
                <a:lnTo>
                  <a:pt x="2543162" y="359962"/>
                </a:lnTo>
                <a:cubicBezTo>
                  <a:pt x="2527274" y="372854"/>
                  <a:pt x="2511996" y="386876"/>
                  <a:pt x="2497481" y="402363"/>
                </a:cubicBezTo>
                <a:cubicBezTo>
                  <a:pt x="2505182" y="410167"/>
                  <a:pt x="2540063" y="429667"/>
                  <a:pt x="2528413" y="434151"/>
                </a:cubicBezTo>
                <a:cubicBezTo>
                  <a:pt x="2495728" y="446924"/>
                  <a:pt x="2469663" y="472147"/>
                  <a:pt x="2442076" y="494280"/>
                </a:cubicBezTo>
                <a:cubicBezTo>
                  <a:pt x="2430122" y="503851"/>
                  <a:pt x="2415811" y="516133"/>
                  <a:pt x="2427194" y="538819"/>
                </a:cubicBezTo>
                <a:cubicBezTo>
                  <a:pt x="2440024" y="543121"/>
                  <a:pt x="2446449" y="531915"/>
                  <a:pt x="2455701" y="529144"/>
                </a:cubicBezTo>
                <a:cubicBezTo>
                  <a:pt x="2465121" y="526340"/>
                  <a:pt x="2487661" y="526769"/>
                  <a:pt x="2482407" y="531301"/>
                </a:cubicBezTo>
                <a:cubicBezTo>
                  <a:pt x="2458458" y="551858"/>
                  <a:pt x="2514753" y="577050"/>
                  <a:pt x="2482702" y="583862"/>
                </a:cubicBezTo>
                <a:cubicBezTo>
                  <a:pt x="2429048" y="595467"/>
                  <a:pt x="2413864" y="664574"/>
                  <a:pt x="2362520" y="677296"/>
                </a:cubicBezTo>
                <a:cubicBezTo>
                  <a:pt x="2354300" y="679243"/>
                  <a:pt x="2352704" y="691232"/>
                  <a:pt x="2354953" y="700999"/>
                </a:cubicBezTo>
                <a:cubicBezTo>
                  <a:pt x="2357445" y="712721"/>
                  <a:pt x="2365494" y="713219"/>
                  <a:pt x="2374165" y="712581"/>
                </a:cubicBezTo>
                <a:cubicBezTo>
                  <a:pt x="2387418" y="711571"/>
                  <a:pt x="2397247" y="692009"/>
                  <a:pt x="2419084" y="711067"/>
                </a:cubicBezTo>
                <a:cubicBezTo>
                  <a:pt x="2391338" y="730822"/>
                  <a:pt x="2363592" y="750581"/>
                  <a:pt x="2373770" y="796020"/>
                </a:cubicBezTo>
                <a:cubicBezTo>
                  <a:pt x="2376548" y="808283"/>
                  <a:pt x="2364807" y="815599"/>
                  <a:pt x="2355878" y="820710"/>
                </a:cubicBezTo>
                <a:cubicBezTo>
                  <a:pt x="2341079" y="829079"/>
                  <a:pt x="2329578" y="840762"/>
                  <a:pt x="2324620" y="859693"/>
                </a:cubicBezTo>
                <a:cubicBezTo>
                  <a:pt x="2325481" y="862924"/>
                  <a:pt x="2326382" y="866348"/>
                  <a:pt x="2325962" y="869249"/>
                </a:cubicBezTo>
                <a:cubicBezTo>
                  <a:pt x="2337552" y="909968"/>
                  <a:pt x="2360436" y="903898"/>
                  <a:pt x="2384574" y="891539"/>
                </a:cubicBezTo>
                <a:cubicBezTo>
                  <a:pt x="2413341" y="876586"/>
                  <a:pt x="2440308" y="854785"/>
                  <a:pt x="2475670" y="862734"/>
                </a:cubicBezTo>
                <a:cubicBezTo>
                  <a:pt x="2434442" y="892186"/>
                  <a:pt x="2385371" y="904223"/>
                  <a:pt x="2348751" y="941532"/>
                </a:cubicBezTo>
                <a:cubicBezTo>
                  <a:pt x="2505814" y="913571"/>
                  <a:pt x="2624649" y="795115"/>
                  <a:pt x="2768548" y="728777"/>
                </a:cubicBezTo>
                <a:cubicBezTo>
                  <a:pt x="2768288" y="752733"/>
                  <a:pt x="2757043" y="759944"/>
                  <a:pt x="2746708" y="765756"/>
                </a:cubicBezTo>
                <a:cubicBezTo>
                  <a:pt x="2694543" y="794922"/>
                  <a:pt x="2652953" y="839716"/>
                  <a:pt x="2608397" y="880317"/>
                </a:cubicBezTo>
                <a:cubicBezTo>
                  <a:pt x="2590029" y="897075"/>
                  <a:pt x="2577443" y="912606"/>
                  <a:pt x="2575152" y="940812"/>
                </a:cubicBezTo>
                <a:cubicBezTo>
                  <a:pt x="2573151" y="966343"/>
                  <a:pt x="2561809" y="980403"/>
                  <a:pt x="2534895" y="978892"/>
                </a:cubicBezTo>
                <a:cubicBezTo>
                  <a:pt x="2513018" y="977516"/>
                  <a:pt x="2491038" y="985403"/>
                  <a:pt x="2469845" y="992118"/>
                </a:cubicBezTo>
                <a:cubicBezTo>
                  <a:pt x="2445387" y="999726"/>
                  <a:pt x="2423224" y="1032758"/>
                  <a:pt x="2432981" y="1045346"/>
                </a:cubicBezTo>
                <a:cubicBezTo>
                  <a:pt x="2449611" y="1066717"/>
                  <a:pt x="2466408" y="1050693"/>
                  <a:pt x="2483018" y="1044351"/>
                </a:cubicBezTo>
                <a:cubicBezTo>
                  <a:pt x="2501821" y="1036940"/>
                  <a:pt x="2536570" y="1022523"/>
                  <a:pt x="2537844" y="1025265"/>
                </a:cubicBezTo>
                <a:cubicBezTo>
                  <a:pt x="2563271" y="1082327"/>
                  <a:pt x="2641747" y="1011216"/>
                  <a:pt x="2659933" y="1001724"/>
                </a:cubicBezTo>
                <a:cubicBezTo>
                  <a:pt x="2682623" y="989873"/>
                  <a:pt x="2707872" y="997361"/>
                  <a:pt x="2731449" y="995361"/>
                </a:cubicBezTo>
                <a:cubicBezTo>
                  <a:pt x="2752508" y="993697"/>
                  <a:pt x="2870079" y="977344"/>
                  <a:pt x="2888642" y="946885"/>
                </a:cubicBezTo>
                <a:cubicBezTo>
                  <a:pt x="2896154" y="965976"/>
                  <a:pt x="2890932" y="975521"/>
                  <a:pt x="2887067" y="985784"/>
                </a:cubicBezTo>
                <a:cubicBezTo>
                  <a:pt x="2881709" y="1000379"/>
                  <a:pt x="2882307" y="1009692"/>
                  <a:pt x="2899837" y="1016612"/>
                </a:cubicBezTo>
                <a:cubicBezTo>
                  <a:pt x="2949828" y="1036517"/>
                  <a:pt x="2949370" y="1037617"/>
                  <a:pt x="2916977" y="1085879"/>
                </a:cubicBezTo>
                <a:cubicBezTo>
                  <a:pt x="2915361" y="1088029"/>
                  <a:pt x="2917414" y="1093619"/>
                  <a:pt x="2917901" y="1097533"/>
                </a:cubicBezTo>
                <a:cubicBezTo>
                  <a:pt x="2929947" y="1101399"/>
                  <a:pt x="2939235" y="1083356"/>
                  <a:pt x="2955304" y="1097215"/>
                </a:cubicBezTo>
                <a:cubicBezTo>
                  <a:pt x="2916059" y="1181479"/>
                  <a:pt x="2836424" y="1217084"/>
                  <a:pt x="2772522" y="1287710"/>
                </a:cubicBezTo>
                <a:cubicBezTo>
                  <a:pt x="2837491" y="1292780"/>
                  <a:pt x="2860770" y="1221952"/>
                  <a:pt x="2907424" y="1220472"/>
                </a:cubicBezTo>
                <a:cubicBezTo>
                  <a:pt x="2934101" y="1235490"/>
                  <a:pt x="2874094" y="1281386"/>
                  <a:pt x="2939703" y="1277281"/>
                </a:cubicBezTo>
                <a:cubicBezTo>
                  <a:pt x="2915787" y="1300442"/>
                  <a:pt x="2898896" y="1321705"/>
                  <a:pt x="2884146" y="1345731"/>
                </a:cubicBezTo>
                <a:cubicBezTo>
                  <a:pt x="2857873" y="1388674"/>
                  <a:pt x="2856248" y="1413523"/>
                  <a:pt x="2882157" y="1458230"/>
                </a:cubicBezTo>
                <a:cubicBezTo>
                  <a:pt x="2899099" y="1487569"/>
                  <a:pt x="2920301" y="1513392"/>
                  <a:pt x="2915049" y="1553673"/>
                </a:cubicBezTo>
                <a:cubicBezTo>
                  <a:pt x="2911271" y="1581391"/>
                  <a:pt x="2918501" y="1597529"/>
                  <a:pt x="2950412" y="1578694"/>
                </a:cubicBezTo>
                <a:cubicBezTo>
                  <a:pt x="2984806" y="1558529"/>
                  <a:pt x="3003586" y="1578640"/>
                  <a:pt x="3003933" y="1625766"/>
                </a:cubicBezTo>
                <a:cubicBezTo>
                  <a:pt x="3004153" y="1656049"/>
                  <a:pt x="3012312" y="1663553"/>
                  <a:pt x="3037058" y="1654878"/>
                </a:cubicBezTo>
                <a:cubicBezTo>
                  <a:pt x="3064370" y="1645258"/>
                  <a:pt x="3087090" y="1620543"/>
                  <a:pt x="3123745" y="1622393"/>
                </a:cubicBezTo>
                <a:cubicBezTo>
                  <a:pt x="3107183" y="1680948"/>
                  <a:pt x="3044684" y="1678566"/>
                  <a:pt x="3022963" y="1735606"/>
                </a:cubicBezTo>
                <a:cubicBezTo>
                  <a:pt x="3061664" y="1727579"/>
                  <a:pt x="3091197" y="1721103"/>
                  <a:pt x="3117450" y="1704073"/>
                </a:cubicBezTo>
                <a:cubicBezTo>
                  <a:pt x="3128406" y="1697123"/>
                  <a:pt x="3140478" y="1689739"/>
                  <a:pt x="3150312" y="1703515"/>
                </a:cubicBezTo>
                <a:cubicBezTo>
                  <a:pt x="3161958" y="1720121"/>
                  <a:pt x="3147404" y="1730446"/>
                  <a:pt x="3138349" y="1735784"/>
                </a:cubicBezTo>
                <a:cubicBezTo>
                  <a:pt x="3112885" y="1750838"/>
                  <a:pt x="3096560" y="1777204"/>
                  <a:pt x="3077561" y="1799118"/>
                </a:cubicBezTo>
                <a:cubicBezTo>
                  <a:pt x="3035798" y="1847163"/>
                  <a:pt x="2987934" y="1890076"/>
                  <a:pt x="2958958" y="1960910"/>
                </a:cubicBezTo>
                <a:cubicBezTo>
                  <a:pt x="3008642" y="1933878"/>
                  <a:pt x="3040326" y="1888781"/>
                  <a:pt x="3087967" y="1870822"/>
                </a:cubicBezTo>
                <a:cubicBezTo>
                  <a:pt x="3057309" y="1936188"/>
                  <a:pt x="3010342" y="1984936"/>
                  <a:pt x="2967167" y="2036895"/>
                </a:cubicBezTo>
                <a:cubicBezTo>
                  <a:pt x="2954748" y="2051586"/>
                  <a:pt x="2941388" y="2062660"/>
                  <a:pt x="2943435" y="2088536"/>
                </a:cubicBezTo>
                <a:cubicBezTo>
                  <a:pt x="2947366" y="2138719"/>
                  <a:pt x="2936615" y="2183182"/>
                  <a:pt x="2899886" y="2213484"/>
                </a:cubicBezTo>
                <a:cubicBezTo>
                  <a:pt x="2899597" y="2213748"/>
                  <a:pt x="2903461" y="2220559"/>
                  <a:pt x="2905845" y="2225273"/>
                </a:cubicBezTo>
                <a:cubicBezTo>
                  <a:pt x="2931450" y="2221438"/>
                  <a:pt x="2945313" y="2188362"/>
                  <a:pt x="2979532" y="2190931"/>
                </a:cubicBezTo>
                <a:cubicBezTo>
                  <a:pt x="2956968" y="2236700"/>
                  <a:pt x="2938671" y="2277348"/>
                  <a:pt x="2898852" y="2305294"/>
                </a:cubicBezTo>
                <a:cubicBezTo>
                  <a:pt x="2866971" y="2327535"/>
                  <a:pt x="2825525" y="2345384"/>
                  <a:pt x="2810293" y="2398833"/>
                </a:cubicBezTo>
                <a:cubicBezTo>
                  <a:pt x="2841868" y="2401965"/>
                  <a:pt x="2861310" y="2385381"/>
                  <a:pt x="2881650" y="2372218"/>
                </a:cubicBezTo>
                <a:cubicBezTo>
                  <a:pt x="2912741" y="2351951"/>
                  <a:pt x="2943135" y="2330027"/>
                  <a:pt x="2974225" y="2309759"/>
                </a:cubicBezTo>
                <a:cubicBezTo>
                  <a:pt x="2986050" y="2302023"/>
                  <a:pt x="2999357" y="2295579"/>
                  <a:pt x="3012683" y="2317653"/>
                </a:cubicBezTo>
                <a:cubicBezTo>
                  <a:pt x="2970624" y="2331816"/>
                  <a:pt x="2951713" y="2369578"/>
                  <a:pt x="2931073" y="2405699"/>
                </a:cubicBezTo>
                <a:cubicBezTo>
                  <a:pt x="2919509" y="2426034"/>
                  <a:pt x="2911977" y="2451537"/>
                  <a:pt x="2882715" y="2448719"/>
                </a:cubicBezTo>
                <a:cubicBezTo>
                  <a:pt x="2867361" y="2447162"/>
                  <a:pt x="2861011" y="2461968"/>
                  <a:pt x="2865848" y="2477409"/>
                </a:cubicBezTo>
                <a:cubicBezTo>
                  <a:pt x="2883104" y="2531789"/>
                  <a:pt x="2853691" y="2558326"/>
                  <a:pt x="2821284" y="2576462"/>
                </a:cubicBezTo>
                <a:cubicBezTo>
                  <a:pt x="2759818" y="2610617"/>
                  <a:pt x="2715221" y="2669707"/>
                  <a:pt x="2656799" y="2709240"/>
                </a:cubicBezTo>
                <a:cubicBezTo>
                  <a:pt x="2600030" y="2747619"/>
                  <a:pt x="2564656" y="2817603"/>
                  <a:pt x="2509030" y="2862167"/>
                </a:cubicBezTo>
                <a:cubicBezTo>
                  <a:pt x="2468745" y="2894430"/>
                  <a:pt x="2431833" y="2932805"/>
                  <a:pt x="2389778" y="2963234"/>
                </a:cubicBezTo>
                <a:cubicBezTo>
                  <a:pt x="2290247" y="3035207"/>
                  <a:pt x="2186524" y="3098027"/>
                  <a:pt x="2069250" y="3128778"/>
                </a:cubicBezTo>
                <a:cubicBezTo>
                  <a:pt x="1972384" y="3153989"/>
                  <a:pt x="1123117" y="3330088"/>
                  <a:pt x="644053" y="2770909"/>
                </a:cubicBezTo>
                <a:cubicBezTo>
                  <a:pt x="636791" y="2769238"/>
                  <a:pt x="627642" y="2762747"/>
                  <a:pt x="623695" y="2755551"/>
                </a:cubicBezTo>
                <a:cubicBezTo>
                  <a:pt x="604987" y="2721968"/>
                  <a:pt x="574583" y="2712161"/>
                  <a:pt x="546007" y="2697950"/>
                </a:cubicBezTo>
                <a:cubicBezTo>
                  <a:pt x="520893" y="2685412"/>
                  <a:pt x="494294" y="2672387"/>
                  <a:pt x="479245" y="2645456"/>
                </a:cubicBezTo>
                <a:cubicBezTo>
                  <a:pt x="459346" y="2609516"/>
                  <a:pt x="499418" y="2633938"/>
                  <a:pt x="502427" y="2618034"/>
                </a:cubicBezTo>
                <a:cubicBezTo>
                  <a:pt x="485457" y="2600753"/>
                  <a:pt x="461916" y="2586675"/>
                  <a:pt x="451974" y="2565088"/>
                </a:cubicBezTo>
                <a:cubicBezTo>
                  <a:pt x="415905" y="2487191"/>
                  <a:pt x="362930" y="2436186"/>
                  <a:pt x="292783" y="2402692"/>
                </a:cubicBezTo>
                <a:cubicBezTo>
                  <a:pt x="272618" y="2393119"/>
                  <a:pt x="256071" y="2371328"/>
                  <a:pt x="231630" y="2372508"/>
                </a:cubicBezTo>
                <a:cubicBezTo>
                  <a:pt x="177294" y="2375219"/>
                  <a:pt x="179763" y="2305600"/>
                  <a:pt x="145758" y="2282098"/>
                </a:cubicBezTo>
                <a:cubicBezTo>
                  <a:pt x="139286" y="2277648"/>
                  <a:pt x="132167" y="2267714"/>
                  <a:pt x="131565" y="2260009"/>
                </a:cubicBezTo>
                <a:cubicBezTo>
                  <a:pt x="130763" y="2248930"/>
                  <a:pt x="134878" y="2237410"/>
                  <a:pt x="138122" y="2226678"/>
                </a:cubicBezTo>
                <a:cubicBezTo>
                  <a:pt x="141532" y="2215911"/>
                  <a:pt x="147994" y="2205699"/>
                  <a:pt x="141334" y="2193859"/>
                </a:cubicBezTo>
                <a:cubicBezTo>
                  <a:pt x="138580" y="2189022"/>
                  <a:pt x="135896" y="2170712"/>
                  <a:pt x="126693" y="2187530"/>
                </a:cubicBezTo>
                <a:cubicBezTo>
                  <a:pt x="101447" y="2233670"/>
                  <a:pt x="74109" y="2200919"/>
                  <a:pt x="41604" y="2189349"/>
                </a:cubicBezTo>
                <a:cubicBezTo>
                  <a:pt x="60854" y="2166175"/>
                  <a:pt x="78933" y="2148876"/>
                  <a:pt x="76603" y="2120850"/>
                </a:cubicBezTo>
                <a:cubicBezTo>
                  <a:pt x="71738" y="2063033"/>
                  <a:pt x="96663" y="2030822"/>
                  <a:pt x="141697" y="2016027"/>
                </a:cubicBezTo>
                <a:cubicBezTo>
                  <a:pt x="113120" y="1965261"/>
                  <a:pt x="113120" y="1965261"/>
                  <a:pt x="166543" y="1946071"/>
                </a:cubicBezTo>
                <a:cubicBezTo>
                  <a:pt x="138043" y="1915976"/>
                  <a:pt x="136164" y="1907136"/>
                  <a:pt x="159241" y="1889779"/>
                </a:cubicBezTo>
                <a:cubicBezTo>
                  <a:pt x="181447" y="1873208"/>
                  <a:pt x="207889" y="1863569"/>
                  <a:pt x="226973" y="1841236"/>
                </a:cubicBezTo>
                <a:cubicBezTo>
                  <a:pt x="196595" y="1801497"/>
                  <a:pt x="179742" y="1751452"/>
                  <a:pt x="131881" y="1739129"/>
                </a:cubicBezTo>
                <a:cubicBezTo>
                  <a:pt x="124413" y="1737302"/>
                  <a:pt x="116969" y="1725025"/>
                  <a:pt x="119629" y="1716426"/>
                </a:cubicBezTo>
                <a:cubicBezTo>
                  <a:pt x="129403" y="1685225"/>
                  <a:pt x="95700" y="1637154"/>
                  <a:pt x="143337" y="1620802"/>
                </a:cubicBezTo>
                <a:cubicBezTo>
                  <a:pt x="149328" y="1618927"/>
                  <a:pt x="153720" y="1611966"/>
                  <a:pt x="147336" y="1605490"/>
                </a:cubicBezTo>
                <a:cubicBezTo>
                  <a:pt x="125258" y="1582867"/>
                  <a:pt x="145616" y="1580347"/>
                  <a:pt x="156983" y="1574517"/>
                </a:cubicBezTo>
                <a:cubicBezTo>
                  <a:pt x="170664" y="1567391"/>
                  <a:pt x="189637" y="1575409"/>
                  <a:pt x="200161" y="1558309"/>
                </a:cubicBezTo>
                <a:cubicBezTo>
                  <a:pt x="193836" y="1543987"/>
                  <a:pt x="182147" y="1546672"/>
                  <a:pt x="172865" y="1543625"/>
                </a:cubicBezTo>
                <a:cubicBezTo>
                  <a:pt x="145803" y="1534915"/>
                  <a:pt x="122629" y="1522568"/>
                  <a:pt x="113833" y="1486877"/>
                </a:cubicBezTo>
                <a:cubicBezTo>
                  <a:pt x="106841" y="1458035"/>
                  <a:pt x="98764" y="1433038"/>
                  <a:pt x="130259" y="1417104"/>
                </a:cubicBezTo>
                <a:cubicBezTo>
                  <a:pt x="143361" y="1410503"/>
                  <a:pt x="134942" y="1390400"/>
                  <a:pt x="124806" y="1381707"/>
                </a:cubicBezTo>
                <a:cubicBezTo>
                  <a:pt x="106676" y="1366279"/>
                  <a:pt x="89719" y="1344175"/>
                  <a:pt x="64899" y="1347643"/>
                </a:cubicBezTo>
                <a:cubicBezTo>
                  <a:pt x="49785" y="1349651"/>
                  <a:pt x="36751" y="1344386"/>
                  <a:pt x="23143" y="1338040"/>
                </a:cubicBezTo>
                <a:cubicBezTo>
                  <a:pt x="13369" y="1333488"/>
                  <a:pt x="2147" y="1330251"/>
                  <a:pt x="238" y="1316396"/>
                </a:cubicBezTo>
                <a:cubicBezTo>
                  <a:pt x="-1549" y="1303117"/>
                  <a:pt x="7055" y="1295665"/>
                  <a:pt x="16397" y="1290868"/>
                </a:cubicBezTo>
                <a:cubicBezTo>
                  <a:pt x="47602" y="1275196"/>
                  <a:pt x="75964" y="1255911"/>
                  <a:pt x="97388" y="1221030"/>
                </a:cubicBezTo>
                <a:cubicBezTo>
                  <a:pt x="75781" y="1209553"/>
                  <a:pt x="55900" y="1202130"/>
                  <a:pt x="39044" y="1189443"/>
                </a:cubicBezTo>
                <a:cubicBezTo>
                  <a:pt x="-1674" y="1158732"/>
                  <a:pt x="250186" y="981271"/>
                  <a:pt x="255077" y="936043"/>
                </a:cubicBezTo>
                <a:cubicBezTo>
                  <a:pt x="256595" y="922063"/>
                  <a:pt x="268439" y="905486"/>
                  <a:pt x="279850" y="899042"/>
                </a:cubicBezTo>
                <a:cubicBezTo>
                  <a:pt x="333337" y="868793"/>
                  <a:pt x="374447" y="817674"/>
                  <a:pt x="429912" y="790219"/>
                </a:cubicBezTo>
                <a:cubicBezTo>
                  <a:pt x="482237" y="764234"/>
                  <a:pt x="532712" y="733620"/>
                  <a:pt x="589343" y="701900"/>
                </a:cubicBezTo>
                <a:cubicBezTo>
                  <a:pt x="542122" y="662528"/>
                  <a:pt x="477386" y="682112"/>
                  <a:pt x="447520" y="617157"/>
                </a:cubicBezTo>
                <a:cubicBezTo>
                  <a:pt x="503736" y="586730"/>
                  <a:pt x="571135" y="593494"/>
                  <a:pt x="622996" y="553145"/>
                </a:cubicBezTo>
                <a:cubicBezTo>
                  <a:pt x="627421" y="549594"/>
                  <a:pt x="634727" y="550651"/>
                  <a:pt x="640836" y="550156"/>
                </a:cubicBezTo>
                <a:cubicBezTo>
                  <a:pt x="763142" y="539827"/>
                  <a:pt x="878989" y="501545"/>
                  <a:pt x="992451" y="457743"/>
                </a:cubicBezTo>
                <a:cubicBezTo>
                  <a:pt x="1155911" y="394880"/>
                  <a:pt x="1322116" y="341676"/>
                  <a:pt x="1489711" y="293398"/>
                </a:cubicBezTo>
                <a:cubicBezTo>
                  <a:pt x="1628184" y="253520"/>
                  <a:pt x="1768170" y="219146"/>
                  <a:pt x="1904023" y="170185"/>
                </a:cubicBezTo>
                <a:cubicBezTo>
                  <a:pt x="2049334" y="117807"/>
                  <a:pt x="2193909" y="62773"/>
                  <a:pt x="2338853" y="9468"/>
                </a:cubicBezTo>
                <a:cubicBezTo>
                  <a:pt x="2345422" y="7067"/>
                  <a:pt x="2352255" y="2452"/>
                  <a:pt x="2359436" y="699"/>
                </a:cubicBezTo>
                <a:close/>
              </a:path>
            </a:pathLst>
          </a:cu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439E7780-EF7D-4A0F-9BA1-5683BEAEFF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2" r="19720" b="5"/>
          <a:stretch/>
        </p:blipFill>
        <p:spPr>
          <a:xfrm>
            <a:off x="5258825" y="276066"/>
            <a:ext cx="2447925" cy="2438401"/>
          </a:xfrm>
          <a:custGeom>
            <a:avLst/>
            <a:gdLst/>
            <a:ahLst/>
            <a:cxnLst/>
            <a:rect l="l" t="t" r="r" b="b"/>
            <a:pathLst>
              <a:path w="2447925" h="2438401">
                <a:moveTo>
                  <a:pt x="389104" y="11"/>
                </a:moveTo>
                <a:cubicBezTo>
                  <a:pt x="394692" y="191"/>
                  <a:pt x="400473" y="2706"/>
                  <a:pt x="405710" y="3505"/>
                </a:cubicBezTo>
                <a:cubicBezTo>
                  <a:pt x="521317" y="21390"/>
                  <a:pt x="636924" y="40712"/>
                  <a:pt x="752658" y="57799"/>
                </a:cubicBezTo>
                <a:cubicBezTo>
                  <a:pt x="860856" y="73767"/>
                  <a:pt x="969819" y="77439"/>
                  <a:pt x="1078528" y="85743"/>
                </a:cubicBezTo>
                <a:cubicBezTo>
                  <a:pt x="1210102" y="95804"/>
                  <a:pt x="1341422" y="110016"/>
                  <a:pt x="1472230" y="132371"/>
                </a:cubicBezTo>
                <a:cubicBezTo>
                  <a:pt x="1563055" y="148021"/>
                  <a:pt x="1654774" y="158879"/>
                  <a:pt x="1746877" y="146424"/>
                </a:cubicBezTo>
                <a:cubicBezTo>
                  <a:pt x="1751474" y="145785"/>
                  <a:pt x="1756712" y="143709"/>
                  <a:pt x="1760544" y="145785"/>
                </a:cubicBezTo>
                <a:cubicBezTo>
                  <a:pt x="1805255" y="169100"/>
                  <a:pt x="1854051" y="152332"/>
                  <a:pt x="1900422" y="167023"/>
                </a:cubicBezTo>
                <a:cubicBezTo>
                  <a:pt x="1888542" y="223712"/>
                  <a:pt x="1837573" y="219081"/>
                  <a:pt x="1808831" y="258364"/>
                </a:cubicBezTo>
                <a:cubicBezTo>
                  <a:pt x="1855712" y="274012"/>
                  <a:pt x="1897867" y="289822"/>
                  <a:pt x="1940661" y="301638"/>
                </a:cubicBezTo>
                <a:cubicBezTo>
                  <a:pt x="1986010" y="314093"/>
                  <a:pt x="2024460" y="347787"/>
                  <a:pt x="2068785" y="362798"/>
                </a:cubicBezTo>
                <a:cubicBezTo>
                  <a:pt x="2078240" y="365992"/>
                  <a:pt x="2089608" y="377170"/>
                  <a:pt x="2092930" y="388028"/>
                </a:cubicBezTo>
                <a:cubicBezTo>
                  <a:pt x="2103660" y="423159"/>
                  <a:pt x="2317883" y="521686"/>
                  <a:pt x="2292591" y="552983"/>
                </a:cubicBezTo>
                <a:cubicBezTo>
                  <a:pt x="2282116" y="565918"/>
                  <a:pt x="2268576" y="575180"/>
                  <a:pt x="2254395" y="587955"/>
                </a:cubicBezTo>
                <a:cubicBezTo>
                  <a:pt x="2275729" y="612067"/>
                  <a:pt x="2299744" y="622607"/>
                  <a:pt x="2325293" y="629792"/>
                </a:cubicBezTo>
                <a:cubicBezTo>
                  <a:pt x="2332958" y="632028"/>
                  <a:pt x="2340494" y="636499"/>
                  <a:pt x="2341261" y="647358"/>
                </a:cubicBezTo>
                <a:cubicBezTo>
                  <a:pt x="2342027" y="658695"/>
                  <a:pt x="2334234" y="663165"/>
                  <a:pt x="2327720" y="668436"/>
                </a:cubicBezTo>
                <a:cubicBezTo>
                  <a:pt x="2318651" y="675781"/>
                  <a:pt x="2309836" y="682170"/>
                  <a:pt x="2298340" y="683127"/>
                </a:cubicBezTo>
                <a:cubicBezTo>
                  <a:pt x="2279433" y="684565"/>
                  <a:pt x="2270364" y="705004"/>
                  <a:pt x="2259378" y="720334"/>
                </a:cubicBezTo>
                <a:cubicBezTo>
                  <a:pt x="2253247" y="728957"/>
                  <a:pt x="2250180" y="746362"/>
                  <a:pt x="2260910" y="749397"/>
                </a:cubicBezTo>
                <a:cubicBezTo>
                  <a:pt x="2286715" y="756743"/>
                  <a:pt x="2284670" y="777981"/>
                  <a:pt x="2284033" y="802093"/>
                </a:cubicBezTo>
                <a:cubicBezTo>
                  <a:pt x="2283138" y="831955"/>
                  <a:pt x="2267936" y="845687"/>
                  <a:pt x="2249286" y="857185"/>
                </a:cubicBezTo>
                <a:cubicBezTo>
                  <a:pt x="2242899" y="861176"/>
                  <a:pt x="2233830" y="861017"/>
                  <a:pt x="2231402" y="873473"/>
                </a:cubicBezTo>
                <a:cubicBezTo>
                  <a:pt x="2241877" y="885289"/>
                  <a:pt x="2254651" y="875709"/>
                  <a:pt x="2265893" y="879061"/>
                </a:cubicBezTo>
                <a:cubicBezTo>
                  <a:pt x="2275218" y="881776"/>
                  <a:pt x="2290675" y="880339"/>
                  <a:pt x="2277900" y="902056"/>
                </a:cubicBezTo>
                <a:cubicBezTo>
                  <a:pt x="2274196" y="908284"/>
                  <a:pt x="2278539" y="913075"/>
                  <a:pt x="2283266" y="913554"/>
                </a:cubicBezTo>
                <a:cubicBezTo>
                  <a:pt x="2321077" y="918504"/>
                  <a:pt x="2303704" y="962418"/>
                  <a:pt x="2315840" y="985572"/>
                </a:cubicBezTo>
                <a:cubicBezTo>
                  <a:pt x="2319161" y="991959"/>
                  <a:pt x="2315584" y="1002977"/>
                  <a:pt x="2310347" y="1005692"/>
                </a:cubicBezTo>
                <a:cubicBezTo>
                  <a:pt x="2276878" y="1023578"/>
                  <a:pt x="2272280" y="1066213"/>
                  <a:pt x="2256056" y="1102941"/>
                </a:cubicBezTo>
                <a:cubicBezTo>
                  <a:pt x="2273685" y="1117472"/>
                  <a:pt x="2294762" y="1120666"/>
                  <a:pt x="2313796" y="1130087"/>
                </a:cubicBezTo>
                <a:cubicBezTo>
                  <a:pt x="2333596" y="1139988"/>
                  <a:pt x="2333596" y="1147334"/>
                  <a:pt x="2317245" y="1176076"/>
                </a:cubicBezTo>
                <a:cubicBezTo>
                  <a:pt x="2359783" y="1182305"/>
                  <a:pt x="2359783" y="1182305"/>
                  <a:pt x="2346626" y="1227495"/>
                </a:cubicBezTo>
                <a:cubicBezTo>
                  <a:pt x="2382267" y="1231648"/>
                  <a:pt x="2405771" y="1253045"/>
                  <a:pt x="2411263" y="1299834"/>
                </a:cubicBezTo>
                <a:cubicBezTo>
                  <a:pt x="2413946" y="1322509"/>
                  <a:pt x="2430041" y="1333207"/>
                  <a:pt x="2447925" y="1348378"/>
                </a:cubicBezTo>
                <a:cubicBezTo>
                  <a:pt x="2425699" y="1363069"/>
                  <a:pt x="2410624" y="1393728"/>
                  <a:pt x="2384693" y="1361311"/>
                </a:cubicBezTo>
                <a:cubicBezTo>
                  <a:pt x="2375241" y="1349495"/>
                  <a:pt x="2376133" y="1364506"/>
                  <a:pt x="2374857" y="1368817"/>
                </a:cubicBezTo>
                <a:cubicBezTo>
                  <a:pt x="2371792" y="1379356"/>
                  <a:pt x="2378178" y="1386383"/>
                  <a:pt x="2382394" y="1394366"/>
                </a:cubicBezTo>
                <a:cubicBezTo>
                  <a:pt x="2386481" y="1402351"/>
                  <a:pt x="2391336" y="1410814"/>
                  <a:pt x="2392486" y="1419758"/>
                </a:cubicBezTo>
                <a:cubicBezTo>
                  <a:pt x="2393252" y="1425985"/>
                  <a:pt x="2389547" y="1435086"/>
                  <a:pt x="2385460" y="1439718"/>
                </a:cubicBezTo>
                <a:cubicBezTo>
                  <a:pt x="2363998" y="1464150"/>
                  <a:pt x="2376773" y="1519082"/>
                  <a:pt x="2336150" y="1526108"/>
                </a:cubicBezTo>
                <a:cubicBezTo>
                  <a:pt x="2317883" y="1529301"/>
                  <a:pt x="2309070" y="1549422"/>
                  <a:pt x="2295657" y="1560440"/>
                </a:cubicBezTo>
                <a:cubicBezTo>
                  <a:pt x="2249031" y="1598924"/>
                  <a:pt x="2217861" y="1648426"/>
                  <a:pt x="2203427" y="1716453"/>
                </a:cubicBezTo>
                <a:cubicBezTo>
                  <a:pt x="2199467" y="1735296"/>
                  <a:pt x="2184265" y="1750466"/>
                  <a:pt x="2174429" y="1767073"/>
                </a:cubicBezTo>
                <a:cubicBezTo>
                  <a:pt x="2179156" y="1779209"/>
                  <a:pt x="2204960" y="1753021"/>
                  <a:pt x="2195890" y="1784957"/>
                </a:cubicBezTo>
                <a:cubicBezTo>
                  <a:pt x="2188992" y="1808911"/>
                  <a:pt x="2171363" y="1823762"/>
                  <a:pt x="2154756" y="1837974"/>
                </a:cubicBezTo>
                <a:cubicBezTo>
                  <a:pt x="2135851" y="1854102"/>
                  <a:pt x="2114901" y="1867036"/>
                  <a:pt x="2106342" y="1896897"/>
                </a:cubicBezTo>
                <a:cubicBezTo>
                  <a:pt x="2104554" y="1903285"/>
                  <a:pt x="2098806" y="1909992"/>
                  <a:pt x="2093696" y="1912548"/>
                </a:cubicBezTo>
                <a:cubicBezTo>
                  <a:pt x="1827225" y="2438073"/>
                  <a:pt x="1171270" y="2441585"/>
                  <a:pt x="1095646" y="2437912"/>
                </a:cubicBezTo>
                <a:cubicBezTo>
                  <a:pt x="1004055" y="2433281"/>
                  <a:pt x="917445" y="2400865"/>
                  <a:pt x="832498" y="2360464"/>
                </a:cubicBezTo>
                <a:cubicBezTo>
                  <a:pt x="796601" y="2343378"/>
                  <a:pt x="763261" y="2319107"/>
                  <a:pt x="728386" y="2300264"/>
                </a:cubicBezTo>
                <a:cubicBezTo>
                  <a:pt x="680228" y="2274234"/>
                  <a:pt x="643055" y="2224572"/>
                  <a:pt x="595024" y="2203653"/>
                </a:cubicBezTo>
                <a:cubicBezTo>
                  <a:pt x="545588" y="2182095"/>
                  <a:pt x="503305" y="2142654"/>
                  <a:pt x="452463" y="2125886"/>
                </a:cubicBezTo>
                <a:cubicBezTo>
                  <a:pt x="425637" y="2116944"/>
                  <a:pt x="399706" y="2100816"/>
                  <a:pt x="403921" y="2054667"/>
                </a:cubicBezTo>
                <a:cubicBezTo>
                  <a:pt x="405071" y="2041572"/>
                  <a:pt x="398046" y="2030875"/>
                  <a:pt x="386931" y="2034707"/>
                </a:cubicBezTo>
                <a:cubicBezTo>
                  <a:pt x="365727" y="2041892"/>
                  <a:pt x="356146" y="2022889"/>
                  <a:pt x="344393" y="2008677"/>
                </a:cubicBezTo>
                <a:cubicBezTo>
                  <a:pt x="323444" y="1983447"/>
                  <a:pt x="303517" y="1956620"/>
                  <a:pt x="270175" y="1952468"/>
                </a:cubicBezTo>
                <a:cubicBezTo>
                  <a:pt x="276562" y="1932666"/>
                  <a:pt x="287420" y="1935541"/>
                  <a:pt x="297384" y="1939693"/>
                </a:cubicBezTo>
                <a:cubicBezTo>
                  <a:pt x="323571" y="1950553"/>
                  <a:pt x="349503" y="1962848"/>
                  <a:pt x="375690" y="1973707"/>
                </a:cubicBezTo>
                <a:cubicBezTo>
                  <a:pt x="392808" y="1980733"/>
                  <a:pt x="409798" y="1990633"/>
                  <a:pt x="432664" y="1982807"/>
                </a:cubicBezTo>
                <a:cubicBezTo>
                  <a:pt x="412991" y="1942887"/>
                  <a:pt x="379523" y="1935701"/>
                  <a:pt x="352441" y="1923406"/>
                </a:cubicBezTo>
                <a:cubicBezTo>
                  <a:pt x="318590" y="1907916"/>
                  <a:pt x="298662" y="1878693"/>
                  <a:pt x="274774" y="1846117"/>
                </a:cubicBezTo>
                <a:cubicBezTo>
                  <a:pt x="299684" y="1838293"/>
                  <a:pt x="315140" y="1862246"/>
                  <a:pt x="334685" y="1860968"/>
                </a:cubicBezTo>
                <a:cubicBezTo>
                  <a:pt x="335707" y="1856817"/>
                  <a:pt x="337495" y="1850749"/>
                  <a:pt x="337240" y="1850588"/>
                </a:cubicBezTo>
                <a:cubicBezTo>
                  <a:pt x="305304" y="1832704"/>
                  <a:pt x="290359" y="1799170"/>
                  <a:pt x="285376" y="1758609"/>
                </a:cubicBezTo>
                <a:cubicBezTo>
                  <a:pt x="282821" y="1737691"/>
                  <a:pt x="271197" y="1731144"/>
                  <a:pt x="259700" y="1721563"/>
                </a:cubicBezTo>
                <a:cubicBezTo>
                  <a:pt x="219589" y="1687550"/>
                  <a:pt x="177179" y="1656731"/>
                  <a:pt x="144221" y="1609943"/>
                </a:cubicBezTo>
                <a:cubicBezTo>
                  <a:pt x="182288" y="1616171"/>
                  <a:pt x="212818" y="1646670"/>
                  <a:pt x="253825" y="1659765"/>
                </a:cubicBezTo>
                <a:cubicBezTo>
                  <a:pt x="221250" y="1608346"/>
                  <a:pt x="179095" y="1582317"/>
                  <a:pt x="140644" y="1551178"/>
                </a:cubicBezTo>
                <a:cubicBezTo>
                  <a:pt x="123143" y="1536966"/>
                  <a:pt x="106921" y="1518762"/>
                  <a:pt x="85716" y="1511097"/>
                </a:cubicBezTo>
                <a:cubicBezTo>
                  <a:pt x="78178" y="1508383"/>
                  <a:pt x="65787" y="1502634"/>
                  <a:pt x="71791" y="1487464"/>
                </a:cubicBezTo>
                <a:cubicBezTo>
                  <a:pt x="76900" y="1474849"/>
                  <a:pt x="86992" y="1478680"/>
                  <a:pt x="96190" y="1482354"/>
                </a:cubicBezTo>
                <a:cubicBezTo>
                  <a:pt x="118290" y="1491457"/>
                  <a:pt x="141156" y="1491615"/>
                  <a:pt x="171047" y="1491457"/>
                </a:cubicBezTo>
                <a:cubicBezTo>
                  <a:pt x="146010" y="1449778"/>
                  <a:pt x="100149" y="1462234"/>
                  <a:pt x="78689" y="1418479"/>
                </a:cubicBezTo>
                <a:cubicBezTo>
                  <a:pt x="105515" y="1410814"/>
                  <a:pt x="126209" y="1426623"/>
                  <a:pt x="147926" y="1429657"/>
                </a:cubicBezTo>
                <a:cubicBezTo>
                  <a:pt x="167597" y="1432372"/>
                  <a:pt x="172452" y="1425027"/>
                  <a:pt x="167854" y="1400914"/>
                </a:cubicBezTo>
                <a:cubicBezTo>
                  <a:pt x="160701" y="1363387"/>
                  <a:pt x="171431" y="1344225"/>
                  <a:pt x="200045" y="1354445"/>
                </a:cubicBezTo>
                <a:cubicBezTo>
                  <a:pt x="226614" y="1364026"/>
                  <a:pt x="229425" y="1349975"/>
                  <a:pt x="222271" y="1328576"/>
                </a:cubicBezTo>
                <a:cubicBezTo>
                  <a:pt x="212052" y="1297439"/>
                  <a:pt x="223676" y="1273326"/>
                  <a:pt x="231597" y="1247137"/>
                </a:cubicBezTo>
                <a:cubicBezTo>
                  <a:pt x="243733" y="1207215"/>
                  <a:pt x="238623" y="1187734"/>
                  <a:pt x="212435" y="1158032"/>
                </a:cubicBezTo>
                <a:cubicBezTo>
                  <a:pt x="197746" y="1141424"/>
                  <a:pt x="181906" y="1127373"/>
                  <a:pt x="160572" y="1113001"/>
                </a:cubicBezTo>
                <a:cubicBezTo>
                  <a:pt x="209753" y="1105177"/>
                  <a:pt x="158145" y="1078828"/>
                  <a:pt x="175518" y="1062380"/>
                </a:cubicBezTo>
                <a:cubicBezTo>
                  <a:pt x="210264" y="1055674"/>
                  <a:pt x="238623" y="1108051"/>
                  <a:pt x="285888" y="1093041"/>
                </a:cubicBezTo>
                <a:cubicBezTo>
                  <a:pt x="227510" y="1047688"/>
                  <a:pt x="162999" y="1032839"/>
                  <a:pt x="120717" y="972478"/>
                </a:cubicBezTo>
                <a:cubicBezTo>
                  <a:pt x="130425" y="958744"/>
                  <a:pt x="140133" y="971520"/>
                  <a:pt x="148437" y="966410"/>
                </a:cubicBezTo>
                <a:cubicBezTo>
                  <a:pt x="148181" y="963216"/>
                  <a:pt x="148821" y="958425"/>
                  <a:pt x="147287" y="956989"/>
                </a:cubicBezTo>
                <a:cubicBezTo>
                  <a:pt x="115735" y="924093"/>
                  <a:pt x="115223" y="923295"/>
                  <a:pt x="149075" y="899022"/>
                </a:cubicBezTo>
                <a:cubicBezTo>
                  <a:pt x="160956" y="890559"/>
                  <a:pt x="159933" y="883053"/>
                  <a:pt x="153675" y="872355"/>
                </a:cubicBezTo>
                <a:cubicBezTo>
                  <a:pt x="149203" y="864849"/>
                  <a:pt x="143838" y="858142"/>
                  <a:pt x="146393" y="841695"/>
                </a:cubicBezTo>
                <a:cubicBezTo>
                  <a:pt x="164915" y="862774"/>
                  <a:pt x="254463" y="855907"/>
                  <a:pt x="270303" y="853671"/>
                </a:cubicBezTo>
                <a:cubicBezTo>
                  <a:pt x="288059" y="851276"/>
                  <a:pt x="305560" y="841056"/>
                  <a:pt x="324209" y="846644"/>
                </a:cubicBezTo>
                <a:cubicBezTo>
                  <a:pt x="339156" y="851118"/>
                  <a:pt x="408392" y="894392"/>
                  <a:pt x="418229" y="844729"/>
                </a:cubicBezTo>
                <a:cubicBezTo>
                  <a:pt x="418740" y="842334"/>
                  <a:pt x="446715" y="847923"/>
                  <a:pt x="461789" y="850637"/>
                </a:cubicBezTo>
                <a:cubicBezTo>
                  <a:pt x="475074" y="852873"/>
                  <a:pt x="490020" y="862774"/>
                  <a:pt x="498962" y="842973"/>
                </a:cubicBezTo>
                <a:cubicBezTo>
                  <a:pt x="504200" y="831316"/>
                  <a:pt x="482610" y="808800"/>
                  <a:pt x="463321" y="806884"/>
                </a:cubicBezTo>
                <a:cubicBezTo>
                  <a:pt x="446587" y="805127"/>
                  <a:pt x="429086" y="802572"/>
                  <a:pt x="413118" y="807362"/>
                </a:cubicBezTo>
                <a:cubicBezTo>
                  <a:pt x="393447" y="813112"/>
                  <a:pt x="382845" y="803850"/>
                  <a:pt x="377350" y="783890"/>
                </a:cubicBezTo>
                <a:cubicBezTo>
                  <a:pt x="371220" y="761853"/>
                  <a:pt x="359467" y="751632"/>
                  <a:pt x="343244" y="741412"/>
                </a:cubicBezTo>
                <a:cubicBezTo>
                  <a:pt x="303898" y="716662"/>
                  <a:pt x="266087" y="688078"/>
                  <a:pt x="222910" y="673706"/>
                </a:cubicBezTo>
                <a:cubicBezTo>
                  <a:pt x="214351" y="670831"/>
                  <a:pt x="204899" y="666998"/>
                  <a:pt x="200939" y="647997"/>
                </a:cubicBezTo>
                <a:cubicBezTo>
                  <a:pt x="317823" y="676420"/>
                  <a:pt x="424361" y="750515"/>
                  <a:pt x="544949" y="746203"/>
                </a:cubicBezTo>
                <a:cubicBezTo>
                  <a:pt x="511991" y="722729"/>
                  <a:pt x="473797" y="721451"/>
                  <a:pt x="438667" y="705004"/>
                </a:cubicBezTo>
                <a:cubicBezTo>
                  <a:pt x="463577" y="692708"/>
                  <a:pt x="486954" y="705483"/>
                  <a:pt x="510587" y="712510"/>
                </a:cubicBezTo>
                <a:cubicBezTo>
                  <a:pt x="530387" y="718257"/>
                  <a:pt x="548270" y="719216"/>
                  <a:pt x="550442" y="684884"/>
                </a:cubicBezTo>
                <a:cubicBezTo>
                  <a:pt x="549675" y="682649"/>
                  <a:pt x="549803" y="679774"/>
                  <a:pt x="549931" y="677060"/>
                </a:cubicBezTo>
                <a:cubicBezTo>
                  <a:pt x="543287" y="662847"/>
                  <a:pt x="532941" y="655502"/>
                  <a:pt x="520678" y="651349"/>
                </a:cubicBezTo>
                <a:cubicBezTo>
                  <a:pt x="513268" y="648794"/>
                  <a:pt x="503433" y="644962"/>
                  <a:pt x="503560" y="634743"/>
                </a:cubicBezTo>
                <a:cubicBezTo>
                  <a:pt x="503943" y="596897"/>
                  <a:pt x="480311" y="585878"/>
                  <a:pt x="456679" y="574860"/>
                </a:cubicBezTo>
                <a:cubicBezTo>
                  <a:pt x="469836" y="556018"/>
                  <a:pt x="480183" y="569910"/>
                  <a:pt x="490147" y="568473"/>
                </a:cubicBezTo>
                <a:cubicBezTo>
                  <a:pt x="496662" y="567515"/>
                  <a:pt x="502538" y="565759"/>
                  <a:pt x="502538" y="556018"/>
                </a:cubicBezTo>
                <a:cubicBezTo>
                  <a:pt x="502666" y="547873"/>
                  <a:pt x="499600" y="538611"/>
                  <a:pt x="493213" y="538453"/>
                </a:cubicBezTo>
                <a:cubicBezTo>
                  <a:pt x="453230" y="537015"/>
                  <a:pt x="431131" y="484638"/>
                  <a:pt x="389614" y="484478"/>
                </a:cubicBezTo>
                <a:cubicBezTo>
                  <a:pt x="364832" y="484478"/>
                  <a:pt x="402517" y="454937"/>
                  <a:pt x="381567" y="442640"/>
                </a:cubicBezTo>
                <a:cubicBezTo>
                  <a:pt x="376967" y="439925"/>
                  <a:pt x="393575" y="435775"/>
                  <a:pt x="400984" y="436413"/>
                </a:cubicBezTo>
                <a:cubicBezTo>
                  <a:pt x="408265" y="437051"/>
                  <a:pt x="414780" y="444876"/>
                  <a:pt x="423594" y="439287"/>
                </a:cubicBezTo>
                <a:cubicBezTo>
                  <a:pt x="428448" y="419327"/>
                  <a:pt x="415930" y="411981"/>
                  <a:pt x="405582" y="406392"/>
                </a:cubicBezTo>
                <a:cubicBezTo>
                  <a:pt x="381694" y="393457"/>
                  <a:pt x="358445" y="377809"/>
                  <a:pt x="332258" y="373177"/>
                </a:cubicBezTo>
                <a:cubicBezTo>
                  <a:pt x="322934" y="371581"/>
                  <a:pt x="345671" y="350183"/>
                  <a:pt x="350141" y="342678"/>
                </a:cubicBezTo>
                <a:cubicBezTo>
                  <a:pt x="244754" y="263793"/>
                  <a:pt x="118034" y="267785"/>
                  <a:pt x="0" y="204070"/>
                </a:cubicBezTo>
                <a:cubicBezTo>
                  <a:pt x="26060" y="191616"/>
                  <a:pt x="45221" y="200717"/>
                  <a:pt x="62977" y="202634"/>
                </a:cubicBezTo>
                <a:cubicBezTo>
                  <a:pt x="107303" y="207423"/>
                  <a:pt x="151120" y="217323"/>
                  <a:pt x="195318" y="223232"/>
                </a:cubicBezTo>
                <a:cubicBezTo>
                  <a:pt x="217034" y="226107"/>
                  <a:pt x="237217" y="236965"/>
                  <a:pt x="261488" y="219720"/>
                </a:cubicBezTo>
                <a:cubicBezTo>
                  <a:pt x="277711" y="208222"/>
                  <a:pt x="303644" y="220677"/>
                  <a:pt x="323571" y="230897"/>
                </a:cubicBezTo>
                <a:cubicBezTo>
                  <a:pt x="340050" y="239360"/>
                  <a:pt x="355762" y="241596"/>
                  <a:pt x="377607" y="230897"/>
                </a:cubicBezTo>
                <a:cubicBezTo>
                  <a:pt x="357807" y="224351"/>
                  <a:pt x="342605" y="218602"/>
                  <a:pt x="327020" y="214610"/>
                </a:cubicBezTo>
                <a:cubicBezTo>
                  <a:pt x="314630" y="211416"/>
                  <a:pt x="344138" y="198481"/>
                  <a:pt x="359211" y="200079"/>
                </a:cubicBezTo>
                <a:cubicBezTo>
                  <a:pt x="380289" y="202313"/>
                  <a:pt x="368409" y="194010"/>
                  <a:pt x="364832" y="182513"/>
                </a:cubicBezTo>
                <a:cubicBezTo>
                  <a:pt x="361000" y="170217"/>
                  <a:pt x="372369" y="166385"/>
                  <a:pt x="379523" y="168939"/>
                </a:cubicBezTo>
                <a:cubicBezTo>
                  <a:pt x="406987" y="179000"/>
                  <a:pt x="434324" y="161274"/>
                  <a:pt x="462684" y="175647"/>
                </a:cubicBezTo>
                <a:cubicBezTo>
                  <a:pt x="455530" y="140196"/>
                  <a:pt x="440072" y="124706"/>
                  <a:pt x="407754" y="119756"/>
                </a:cubicBezTo>
                <a:cubicBezTo>
                  <a:pt x="395618" y="117840"/>
                  <a:pt x="382972" y="120714"/>
                  <a:pt x="372497" y="110493"/>
                </a:cubicBezTo>
                <a:cubicBezTo>
                  <a:pt x="366492" y="104587"/>
                  <a:pt x="359723" y="97560"/>
                  <a:pt x="364449" y="86701"/>
                </a:cubicBezTo>
                <a:cubicBezTo>
                  <a:pt x="367771" y="79036"/>
                  <a:pt x="374924" y="79036"/>
                  <a:pt x="380801" y="81591"/>
                </a:cubicBezTo>
                <a:cubicBezTo>
                  <a:pt x="407115" y="92930"/>
                  <a:pt x="434580" y="97081"/>
                  <a:pt x="462044" y="101233"/>
                </a:cubicBezTo>
                <a:cubicBezTo>
                  <a:pt x="466260" y="101871"/>
                  <a:pt x="470986" y="103948"/>
                  <a:pt x="475713" y="93408"/>
                </a:cubicBezTo>
                <a:cubicBezTo>
                  <a:pt x="424361" y="76321"/>
                  <a:pt x="375563" y="52050"/>
                  <a:pt x="322805" y="42628"/>
                </a:cubicBezTo>
                <a:cubicBezTo>
                  <a:pt x="323571" y="38157"/>
                  <a:pt x="324337" y="33686"/>
                  <a:pt x="325104" y="29215"/>
                </a:cubicBezTo>
                <a:cubicBezTo>
                  <a:pt x="366365" y="35602"/>
                  <a:pt x="407626" y="41989"/>
                  <a:pt x="459744" y="49974"/>
                </a:cubicBezTo>
                <a:cubicBezTo>
                  <a:pt x="427682" y="24583"/>
                  <a:pt x="397407" y="33047"/>
                  <a:pt x="373647" y="10532"/>
                </a:cubicBezTo>
                <a:cubicBezTo>
                  <a:pt x="378118" y="1988"/>
                  <a:pt x="383515" y="-168"/>
                  <a:pt x="389104" y="11"/>
                </a:cubicBezTo>
                <a:close/>
              </a:path>
            </a:pathLst>
          </a:cu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899C39-7838-410F-A670-0537145396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1" r="7619" b="-2"/>
          <a:stretch/>
        </p:blipFill>
        <p:spPr>
          <a:xfrm>
            <a:off x="7768679" y="10"/>
            <a:ext cx="4423321" cy="3536492"/>
          </a:xfrm>
          <a:custGeom>
            <a:avLst/>
            <a:gdLst/>
            <a:ahLst/>
            <a:cxnLst/>
            <a:rect l="l" t="t" r="r" b="b"/>
            <a:pathLst>
              <a:path w="4423321" h="3536502">
                <a:moveTo>
                  <a:pt x="457314" y="0"/>
                </a:moveTo>
                <a:lnTo>
                  <a:pt x="4423321" y="0"/>
                </a:lnTo>
                <a:lnTo>
                  <a:pt x="4423321" y="3126414"/>
                </a:lnTo>
                <a:lnTo>
                  <a:pt x="4346309" y="3175480"/>
                </a:lnTo>
                <a:cubicBezTo>
                  <a:pt x="4294442" y="3210524"/>
                  <a:pt x="4242535" y="3246793"/>
                  <a:pt x="4183946" y="3271738"/>
                </a:cubicBezTo>
                <a:cubicBezTo>
                  <a:pt x="4099090" y="3307854"/>
                  <a:pt x="4017967" y="3354374"/>
                  <a:pt x="3930624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2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19"/>
                  <a:pt x="466852" y="976870"/>
                </a:cubicBezTo>
                <a:cubicBezTo>
                  <a:pt x="427377" y="906474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3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4"/>
                  <a:pt x="526840" y="537055"/>
                </a:cubicBezTo>
                <a:cubicBezTo>
                  <a:pt x="520932" y="513182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7"/>
                  <a:pt x="430782" y="1990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3705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412A24"/>
      </a:dk2>
      <a:lt2>
        <a:srgbClr val="E3E2E8"/>
      </a:lt2>
      <a:accent1>
        <a:srgbClr val="98A93F"/>
      </a:accent1>
      <a:accent2>
        <a:srgbClr val="B49438"/>
      </a:accent2>
      <a:accent3>
        <a:srgbClr val="C6724A"/>
      </a:accent3>
      <a:accent4>
        <a:srgbClr val="B43844"/>
      </a:accent4>
      <a:accent5>
        <a:srgbClr val="C64A89"/>
      </a:accent5>
      <a:accent6>
        <a:srgbClr val="B438AB"/>
      </a:accent6>
      <a:hlink>
        <a:srgbClr val="C55279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448</Words>
  <Application>Microsoft Office PowerPoint</Application>
  <PresentationFormat>Широкоэкранный</PresentationFormat>
  <Paragraphs>89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Comic Sans MS</vt:lpstr>
      <vt:lpstr>Elephant</vt:lpstr>
      <vt:lpstr>BrushVTI</vt:lpstr>
      <vt:lpstr>Birthday  celebrations</vt:lpstr>
      <vt:lpstr>Презентация PowerPoint</vt:lpstr>
      <vt:lpstr>Warm-up</vt:lpstr>
      <vt:lpstr>Презентация PowerPoint</vt:lpstr>
      <vt:lpstr>noodles</vt:lpstr>
      <vt:lpstr>envelope</vt:lpstr>
      <vt:lpstr>Презентация PowerPoint</vt:lpstr>
      <vt:lpstr>1) birthday 2) to celebrate 3) crisps 4) sausages 5) noodles 6) envelope 7) Britain 8) China </vt:lpstr>
      <vt:lpstr>Презентация PowerPoint</vt:lpstr>
      <vt:lpstr>Презентация PowerPoint</vt:lpstr>
      <vt:lpstr>Match the words to make collocations:</vt:lpstr>
      <vt:lpstr>Choose the correct answer: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Fill in the table about birthday celebrations: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Birthday  celebrations</dc:title>
  <dc:creator>ильсеяр</dc:creator>
  <cp:lastModifiedBy>ильсеяр</cp:lastModifiedBy>
  <cp:revision>33</cp:revision>
  <dcterms:created xsi:type="dcterms:W3CDTF">2020-03-07T11:56:35Z</dcterms:created>
  <dcterms:modified xsi:type="dcterms:W3CDTF">2020-03-13T18:21:47Z</dcterms:modified>
</cp:coreProperties>
</file>