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tory8\Downloads\Night%20at%20the%20Museum%20(4-5)%20Movie%20CLIP%20-%20Kill%20the%20Giant%20(2006)%20HD.mp4" TargetMode="External"/><Relationship Id="rId1" Type="http://schemas.microsoft.com/office/2007/relationships/media" Target="file:///C:\Users\tory8\Downloads\Night%20at%20the%20Museum%20(4-5)%20Movie%20CLIP%20-%20Kill%20the%20Giant%20(2006)%20HD.mp4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tory8\Downloads\Bear%20Fight%20Scene%20HD%20-%20The%20Golden%20Compass.mp4" TargetMode="External"/><Relationship Id="rId1" Type="http://schemas.microsoft.com/office/2007/relationships/media" Target="file:///C:\Users\tory8\Downloads\Bear%20Fight%20Scene%20HD%20-%20The%20Golden%20Compass.mp4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ERUDITE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76475"/>
            <a:ext cx="5181600" cy="344868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276475"/>
            <a:ext cx="5181600" cy="34486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62918" y="5782614"/>
            <a:ext cx="5409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Презентацию подготовила учитель английского языка ГБОУ ШКОЛА №2070 </a:t>
            </a:r>
            <a:r>
              <a:rPr lang="ru-RU" b="1" i="1" dirty="0" err="1" smtClean="0"/>
              <a:t>Горяинова</a:t>
            </a:r>
            <a:r>
              <a:rPr lang="ru-RU" b="1" i="1" dirty="0" smtClean="0"/>
              <a:t> Виктория Викторовна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Odd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/>
              <a:t>1. Easter/ Christmas/ St. Valentine's Day/ Columbus</a:t>
            </a:r>
          </a:p>
          <a:p>
            <a:r>
              <a:rPr lang="en-US" sz="4000"/>
              <a:t>2. Tea/ Coffee/ Juice/ Lemon</a:t>
            </a:r>
          </a:p>
          <a:p>
            <a:r>
              <a:rPr lang="en-US" sz="4000"/>
              <a:t>3. Swimming/ Hockey/ Moving/ Football</a:t>
            </a:r>
          </a:p>
          <a:p>
            <a:r>
              <a:rPr lang="en-US" sz="4000"/>
              <a:t>4. Dress/ T-shirt/ Suit/ Boots</a:t>
            </a:r>
          </a:p>
          <a:p>
            <a:r>
              <a:rPr lang="en-US" sz="4000"/>
              <a:t>5. Tree/ Sun/ Rain/ Cold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Odd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/>
              <a:t>1. Columbus</a:t>
            </a:r>
          </a:p>
          <a:p>
            <a:r>
              <a:rPr lang="en-US" sz="4000"/>
              <a:t>2. Lemon</a:t>
            </a:r>
          </a:p>
          <a:p>
            <a:r>
              <a:rPr lang="en-US" sz="4000"/>
              <a:t>3. Moving</a:t>
            </a:r>
          </a:p>
          <a:p>
            <a:r>
              <a:rPr lang="en-US" sz="4000"/>
              <a:t>4. Boots</a:t>
            </a:r>
          </a:p>
          <a:p>
            <a:r>
              <a:rPr lang="en-US" sz="4000"/>
              <a:t>5. Tree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Opposites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Minute</a:t>
            </a:r>
          </a:p>
          <a:p>
            <a:r>
              <a:rPr lang="en-US"/>
              <a:t>Mother</a:t>
            </a:r>
          </a:p>
          <a:p>
            <a:r>
              <a:rPr lang="en-US"/>
              <a:t>Old</a:t>
            </a:r>
          </a:p>
          <a:p>
            <a:r>
              <a:rPr lang="en-US"/>
              <a:t>Boy</a:t>
            </a:r>
          </a:p>
          <a:p>
            <a:r>
              <a:rPr lang="en-US"/>
              <a:t>On</a:t>
            </a:r>
          </a:p>
          <a:p>
            <a:r>
              <a:rPr lang="en-US"/>
              <a:t>Moon</a:t>
            </a:r>
          </a:p>
          <a:p>
            <a:r>
              <a:rPr lang="en-US"/>
              <a:t>No</a:t>
            </a:r>
          </a:p>
          <a:p>
            <a:r>
              <a:rPr lang="en-US"/>
              <a:t>Year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Father</a:t>
            </a:r>
          </a:p>
          <a:p>
            <a:r>
              <a:rPr lang="en-US"/>
              <a:t>Young</a:t>
            </a:r>
          </a:p>
          <a:p>
            <a:r>
              <a:rPr lang="en-US"/>
              <a:t>Day</a:t>
            </a:r>
          </a:p>
          <a:p>
            <a:r>
              <a:rPr lang="en-US"/>
              <a:t>Yes</a:t>
            </a:r>
          </a:p>
          <a:p>
            <a:r>
              <a:rPr lang="en-US"/>
              <a:t>Under</a:t>
            </a:r>
          </a:p>
          <a:p>
            <a:r>
              <a:rPr lang="en-US"/>
              <a:t>Girl</a:t>
            </a:r>
          </a:p>
          <a:p>
            <a:r>
              <a:rPr lang="en-US"/>
              <a:t>Sun</a:t>
            </a:r>
          </a:p>
          <a:p>
            <a:r>
              <a:rPr lang="en-US"/>
              <a:t>Hour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Opposites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Minute</a:t>
            </a:r>
          </a:p>
          <a:p>
            <a:r>
              <a:rPr lang="en-US"/>
              <a:t>Mother</a:t>
            </a:r>
          </a:p>
          <a:p>
            <a:r>
              <a:rPr lang="en-US"/>
              <a:t>Old</a:t>
            </a:r>
          </a:p>
          <a:p>
            <a:r>
              <a:rPr lang="en-US"/>
              <a:t>Boy</a:t>
            </a:r>
          </a:p>
          <a:p>
            <a:r>
              <a:rPr lang="en-US"/>
              <a:t>On</a:t>
            </a:r>
          </a:p>
          <a:p>
            <a:r>
              <a:rPr lang="en-US"/>
              <a:t>Moon</a:t>
            </a:r>
          </a:p>
          <a:p>
            <a:r>
              <a:rPr lang="en-US"/>
              <a:t>No</a:t>
            </a:r>
          </a:p>
          <a:p>
            <a:r>
              <a:rPr lang="en-US"/>
              <a:t>Year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Hour</a:t>
            </a:r>
          </a:p>
          <a:p>
            <a:r>
              <a:rPr lang="en-US"/>
              <a:t>Father</a:t>
            </a:r>
          </a:p>
          <a:p>
            <a:r>
              <a:rPr lang="en-US"/>
              <a:t>Young</a:t>
            </a:r>
          </a:p>
          <a:p>
            <a:r>
              <a:rPr lang="en-US"/>
              <a:t>Girl</a:t>
            </a:r>
          </a:p>
          <a:p>
            <a:r>
              <a:rPr lang="en-US"/>
              <a:t>Under</a:t>
            </a:r>
          </a:p>
          <a:p>
            <a:r>
              <a:rPr lang="en-US"/>
              <a:t>Sun</a:t>
            </a:r>
          </a:p>
          <a:p>
            <a:r>
              <a:rPr lang="en-US"/>
              <a:t>Yes</a:t>
            </a:r>
          </a:p>
          <a:p>
            <a:r>
              <a:rPr lang="en-US"/>
              <a:t>Day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Answer the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/>
              <a:t>1. What is the </a:t>
            </a:r>
            <a:r>
              <a:rPr lang="en-US" sz="4000" b="1" dirty="0" smtClean="0"/>
              <a:t>second </a:t>
            </a:r>
            <a:r>
              <a:rPr lang="en-US" sz="4000" b="1" dirty="0"/>
              <a:t>day of English calendar?</a:t>
            </a:r>
          </a:p>
          <a:p>
            <a:r>
              <a:rPr lang="en-US" sz="4000" b="1" dirty="0"/>
              <a:t>2. </a:t>
            </a:r>
            <a:r>
              <a:rPr lang="en-US" sz="4000" b="1" dirty="0" smtClean="0"/>
              <a:t>How many parts in </a:t>
            </a:r>
            <a:r>
              <a:rPr lang="en-US" sz="4000" b="1" dirty="0"/>
              <a:t>Great Britain?</a:t>
            </a:r>
          </a:p>
          <a:p>
            <a:r>
              <a:rPr lang="en-US" sz="4000" b="1" dirty="0"/>
              <a:t>3. When is </a:t>
            </a:r>
            <a:r>
              <a:rPr lang="en-US" sz="4000" b="1" dirty="0" smtClean="0"/>
              <a:t>Halloween </a:t>
            </a:r>
            <a:r>
              <a:rPr lang="en-US" sz="4000" b="1" dirty="0"/>
              <a:t>celebrated?</a:t>
            </a:r>
          </a:p>
          <a:p>
            <a:r>
              <a:rPr lang="en-US" sz="4000" b="1" dirty="0"/>
              <a:t>4. What holiday has a symbol as </a:t>
            </a:r>
            <a:r>
              <a:rPr lang="en-US" sz="4000" b="1" dirty="0" smtClean="0"/>
              <a:t>the turkey?</a:t>
            </a:r>
            <a:endParaRPr lang="en-US" sz="4000" b="1" dirty="0"/>
          </a:p>
          <a:p>
            <a:r>
              <a:rPr lang="en-US" sz="4000" b="1" dirty="0"/>
              <a:t>5. Who is the president in the USA now?</a:t>
            </a:r>
          </a:p>
          <a:p>
            <a:r>
              <a:rPr lang="en-US" sz="4000" b="1" dirty="0"/>
              <a:t>6. Who is the head of the state in the UK?</a:t>
            </a:r>
          </a:p>
          <a:p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Answer the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1. </a:t>
            </a:r>
            <a:r>
              <a:rPr lang="en-US" sz="4000" dirty="0" smtClean="0"/>
              <a:t>Monday</a:t>
            </a:r>
            <a:endParaRPr lang="en-US" sz="4000" dirty="0"/>
          </a:p>
          <a:p>
            <a:r>
              <a:rPr lang="en-US" sz="4000" dirty="0"/>
              <a:t>2. </a:t>
            </a:r>
            <a:r>
              <a:rPr lang="en-US" sz="4000" dirty="0" smtClean="0"/>
              <a:t>Four (4)</a:t>
            </a:r>
            <a:endParaRPr lang="en-US" sz="4000" dirty="0"/>
          </a:p>
          <a:p>
            <a:r>
              <a:rPr lang="en-US" sz="4000" dirty="0"/>
              <a:t>3. </a:t>
            </a:r>
            <a:r>
              <a:rPr lang="en-US" sz="4000" dirty="0" smtClean="0"/>
              <a:t>31. 10 (31st </a:t>
            </a:r>
            <a:r>
              <a:rPr lang="en-US" sz="4000" dirty="0"/>
              <a:t>of </a:t>
            </a:r>
            <a:r>
              <a:rPr lang="en-US" sz="4000" dirty="0" smtClean="0"/>
              <a:t>October)</a:t>
            </a:r>
            <a:endParaRPr lang="en-US" sz="4000" dirty="0"/>
          </a:p>
          <a:p>
            <a:r>
              <a:rPr lang="en-US" sz="4000" dirty="0"/>
              <a:t>4. </a:t>
            </a:r>
            <a:r>
              <a:rPr lang="en-US" sz="4000" dirty="0" smtClean="0"/>
              <a:t>Thanksgiving Day</a:t>
            </a:r>
            <a:endParaRPr lang="en-US" sz="4000" dirty="0"/>
          </a:p>
          <a:p>
            <a:r>
              <a:rPr lang="en-US" sz="4000" dirty="0"/>
              <a:t>5. Donald Trump</a:t>
            </a:r>
          </a:p>
          <a:p>
            <a:r>
              <a:rPr lang="en-US" sz="4000" dirty="0"/>
              <a:t>6. Elizabeth 2nd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Unscramble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/>
              <a:t>1. Ofx</a:t>
            </a:r>
          </a:p>
          <a:p>
            <a:r>
              <a:rPr lang="en-US" sz="4000"/>
              <a:t>2. Rirorm</a:t>
            </a:r>
          </a:p>
          <a:p>
            <a:r>
              <a:rPr lang="en-US" sz="4000"/>
              <a:t>3. Knis</a:t>
            </a:r>
          </a:p>
          <a:p>
            <a:r>
              <a:rPr lang="en-US" sz="4000"/>
              <a:t>4. Omdnya</a:t>
            </a:r>
          </a:p>
          <a:p>
            <a:r>
              <a:rPr lang="en-US" sz="4000"/>
              <a:t>5. Atr</a:t>
            </a:r>
          </a:p>
          <a:p>
            <a:r>
              <a:rPr lang="en-US" sz="4000"/>
              <a:t>6. Tyxsi</a:t>
            </a:r>
          </a:p>
          <a:p>
            <a:r>
              <a:rPr lang="en-US" sz="4000"/>
              <a:t>7. Pacter</a:t>
            </a:r>
          </a:p>
          <a:p>
            <a:pPr marL="0" indent="0">
              <a:buNone/>
            </a:pP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Unscramble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/>
              <a:t>1. Fox</a:t>
            </a:r>
          </a:p>
          <a:p>
            <a:r>
              <a:rPr lang="en-US" sz="4000"/>
              <a:t>2. Mirror</a:t>
            </a:r>
          </a:p>
          <a:p>
            <a:r>
              <a:rPr lang="en-US" sz="4000"/>
              <a:t>3. Sink</a:t>
            </a:r>
          </a:p>
          <a:p>
            <a:r>
              <a:rPr lang="en-US" sz="4000"/>
              <a:t>4. Monday</a:t>
            </a:r>
          </a:p>
          <a:p>
            <a:r>
              <a:rPr lang="en-US" sz="4000"/>
              <a:t>5. Art</a:t>
            </a:r>
          </a:p>
          <a:p>
            <a:r>
              <a:rPr lang="en-US" sz="4000"/>
              <a:t>6. Sixty</a:t>
            </a:r>
          </a:p>
          <a:p>
            <a:r>
              <a:rPr lang="en-US" sz="4000"/>
              <a:t>7. Carpet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895" y="129540"/>
            <a:ext cx="10515600" cy="1325563"/>
          </a:xfrm>
        </p:spPr>
        <p:txBody>
          <a:bodyPr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Video riddles</a:t>
            </a:r>
          </a:p>
        </p:txBody>
      </p:sp>
      <p:pic>
        <p:nvPicPr>
          <p:cNvPr id="4" name="Night at the Museum (4-5) Movie CLIP - Kill the Giant (2006) HD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96390" y="1128395"/>
            <a:ext cx="9189085" cy="5026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97000"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Video riddle</a:t>
            </a:r>
          </a:p>
        </p:txBody>
      </p:sp>
      <p:pic>
        <p:nvPicPr>
          <p:cNvPr id="4" name="Bear Fight Scene HD - The Golden Compass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4760" y="1376680"/>
            <a:ext cx="9745345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Folk wisdom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/>
              <a:t>1. No news-is good news</a:t>
            </a:r>
          </a:p>
          <a:p>
            <a:r>
              <a:rPr lang="en-US" sz="4000"/>
              <a:t>2. Live and learn</a:t>
            </a:r>
          </a:p>
          <a:p>
            <a:r>
              <a:rPr lang="en-US" sz="4000"/>
              <a:t>3. Health is better than wealth</a:t>
            </a:r>
          </a:p>
          <a:p>
            <a:r>
              <a:rPr lang="en-US" sz="4000"/>
              <a:t>4. It's never too late to learn</a:t>
            </a:r>
          </a:p>
          <a:p>
            <a:r>
              <a:rPr lang="en-US" sz="4000"/>
              <a:t>5. A bird may be known by its song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Folk wisdom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/>
              <a:t>1. </a:t>
            </a:r>
            <a:r>
              <a:rPr lang="ru-RU" sz="4000"/>
              <a:t>Отсутствие вестей-хорошая весть</a:t>
            </a:r>
          </a:p>
          <a:p>
            <a:r>
              <a:rPr lang="ru-RU" sz="4000"/>
              <a:t>2. Век живи, век учись</a:t>
            </a:r>
          </a:p>
          <a:p>
            <a:r>
              <a:rPr lang="ru-RU" sz="4000"/>
              <a:t>3. Здоровье дороже богатства</a:t>
            </a:r>
          </a:p>
          <a:p>
            <a:r>
              <a:rPr lang="ru-RU" sz="4000"/>
              <a:t>4. Учиться никогда не поздно</a:t>
            </a:r>
          </a:p>
          <a:p>
            <a:r>
              <a:rPr lang="ru-RU" sz="4000"/>
              <a:t>5. Птица видна по полету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330</Words>
  <Application>Microsoft Office PowerPoint</Application>
  <PresentationFormat>Произвольный</PresentationFormat>
  <Paragraphs>92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ERUDITE</vt:lpstr>
      <vt:lpstr>Answer the questions</vt:lpstr>
      <vt:lpstr>Answer the questions</vt:lpstr>
      <vt:lpstr>Unscramble</vt:lpstr>
      <vt:lpstr>Unscramble</vt:lpstr>
      <vt:lpstr>Video riddles</vt:lpstr>
      <vt:lpstr>Video riddle</vt:lpstr>
      <vt:lpstr>Folk wisdom</vt:lpstr>
      <vt:lpstr>Folk wisdom</vt:lpstr>
      <vt:lpstr>Odd word</vt:lpstr>
      <vt:lpstr>Odd word</vt:lpstr>
      <vt:lpstr>Opposites</vt:lpstr>
      <vt:lpstr>Opposites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ERUDITE</dc:title>
  <dc:creator>ВИКТОРИЯ Горяинова</dc:creator>
  <cp:lastModifiedBy>ВИКТОРИЯ Горяинова</cp:lastModifiedBy>
  <cp:revision>19</cp:revision>
  <dcterms:created xsi:type="dcterms:W3CDTF">2019-04-13T15:25:29Z</dcterms:created>
  <dcterms:modified xsi:type="dcterms:W3CDTF">2020-05-29T10:04:26Z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1033-10.2.0.5838</vt:lpwstr>
  </property>
</Properties>
</file>