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3f6/000a299d-28a3fa5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e79/00055220-197d5f7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3583" r="2755" b="7584"/>
          <a:stretch/>
        </p:blipFill>
        <p:spPr bwMode="auto">
          <a:xfrm>
            <a:off x="1374157" y="1484784"/>
            <a:ext cx="6774873" cy="494607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7177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Артикуляционная </a:t>
            </a:r>
            <a:r>
              <a:rPr lang="ru-RU" sz="2800" b="1" dirty="0" smtClean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разминка для всей семьи</a:t>
            </a:r>
            <a:endParaRPr lang="ru-RU" sz="2800" b="1" dirty="0">
              <a:solidFill>
                <a:srgbClr val="B4DCFA">
                  <a:lumMod val="50000"/>
                </a:srgb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uckclub.ru/images/luckclub/2019/01/sh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9629" r="9596" b="13429"/>
          <a:stretch/>
        </p:blipFill>
        <p:spPr bwMode="auto">
          <a:xfrm>
            <a:off x="114443" y="3429000"/>
            <a:ext cx="4176464" cy="324036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317797">
            <a:off x="83093" y="697255"/>
            <a:ext cx="4239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Артикуляционные и дыхательные упражнения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для звуков Ш, Ж (шипящие)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2054" name="Picture 6" descr="http://zabavnik.club/wp-content/uploads/2018/02/artikulyacionnye_uprazhneniya_18_200634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5018" r="6469" b="33804"/>
          <a:stretch/>
        </p:blipFill>
        <p:spPr bwMode="auto">
          <a:xfrm>
            <a:off x="4067943" y="188640"/>
            <a:ext cx="4929307" cy="393014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9841278">
            <a:off x="166135" y="1529587"/>
            <a:ext cx="4300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Артикуляционные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дыхательные упражнения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для звуков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Р,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Рь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 №1(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соноры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</a:rPr>
              <a:t>)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3077" name="Picture 5" descr="https://i09.fotocdn.net/s113/8e986021535bb225/public_pin_l/2539093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0"/>
          <a:stretch/>
        </p:blipFill>
        <p:spPr bwMode="auto">
          <a:xfrm>
            <a:off x="4528348" y="2483361"/>
            <a:ext cx="4248472" cy="384854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avatars.mds.yandex.net/get-pdb/770122/d67bf98a-1f40-49f2-b42d-d1acc4332efe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51709" r="18504" b="31708"/>
          <a:stretch/>
        </p:blipFill>
        <p:spPr bwMode="auto">
          <a:xfrm>
            <a:off x="4312324" y="476672"/>
            <a:ext cx="4680520" cy="1625301"/>
          </a:xfrm>
          <a:prstGeom prst="round2Same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020" r="3545" b="5139"/>
          <a:stretch/>
        </p:blipFill>
        <p:spPr bwMode="auto">
          <a:xfrm>
            <a:off x="4355976" y="665017"/>
            <a:ext cx="4391891" cy="540327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9889520">
            <a:off x="208448" y="162953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Артикуляционные </a:t>
            </a:r>
          </a:p>
          <a:p>
            <a:pPr lvl="0"/>
            <a:r>
              <a:rPr lang="ru-RU" sz="2800" dirty="0" smtClean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и дыхательные упражнения </a:t>
            </a:r>
            <a:endParaRPr lang="ru-RU" sz="2800" dirty="0">
              <a:solidFill>
                <a:srgbClr val="B4DCFA">
                  <a:lumMod val="50000"/>
                </a:srgbClr>
              </a:solidFill>
              <a:latin typeface="Segoe Script" panose="020B0504020000000003" pitchFamily="34" charset="0"/>
            </a:endParaRPr>
          </a:p>
          <a:p>
            <a:pPr lvl="0"/>
            <a:r>
              <a:rPr lang="ru-RU" sz="2800" dirty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для звуков Р, </a:t>
            </a:r>
            <a:r>
              <a:rPr lang="ru-RU" sz="2800" dirty="0" err="1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Рь</a:t>
            </a:r>
            <a:r>
              <a:rPr lang="ru-RU" sz="2800" dirty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smtClean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№2(</a:t>
            </a:r>
            <a:r>
              <a:rPr lang="ru-RU" sz="2800" dirty="0" err="1" smtClean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соноры</a:t>
            </a:r>
            <a:r>
              <a:rPr lang="ru-RU" sz="2800" dirty="0">
                <a:solidFill>
                  <a:srgbClr val="B4DCFA">
                    <a:lumMod val="50000"/>
                  </a:srgbClr>
                </a:solidFill>
                <a:latin typeface="Segoe Script" panose="020B0504020000000003" pitchFamily="34" charset="0"/>
              </a:rPr>
              <a:t>)</a:t>
            </a:r>
            <a:endParaRPr lang="ru-RU" sz="2800" dirty="0">
              <a:solidFill>
                <a:srgbClr val="B4DCFA">
                  <a:lumMod val="50000"/>
                </a:srgb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41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Карина</cp:lastModifiedBy>
  <cp:revision>6</cp:revision>
  <dcterms:created xsi:type="dcterms:W3CDTF">2020-03-24T10:52:58Z</dcterms:created>
  <dcterms:modified xsi:type="dcterms:W3CDTF">2020-03-24T12:02:37Z</dcterms:modified>
</cp:coreProperties>
</file>